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4"/>
    <p:sldMasterId id="214748371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Work Sans Medium"/>
      <p:regular r:id="rId32"/>
      <p:bold r:id="rId33"/>
      <p:italic r:id="rId34"/>
      <p:boldItalic r:id="rId35"/>
    </p:embeddedFont>
    <p:embeddedFont>
      <p:font typeface="Work Sans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  <p:embeddedFont>
      <p:font typeface="Unbounde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42" Type="http://schemas.openxmlformats.org/officeDocument/2006/relationships/font" Target="fonts/Unbounded-regular.fntdata"/><Relationship Id="rId41" Type="http://schemas.openxmlformats.org/officeDocument/2006/relationships/font" Target="fonts/Oswald-bold.fntdata"/><Relationship Id="rId43" Type="http://schemas.openxmlformats.org/officeDocument/2006/relationships/font" Target="fonts/Unbound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WorkSansMedium-bold.fntdata"/><Relationship Id="rId32" Type="http://schemas.openxmlformats.org/officeDocument/2006/relationships/font" Target="fonts/WorkSansMedium-regular.fntdata"/><Relationship Id="rId35" Type="http://schemas.openxmlformats.org/officeDocument/2006/relationships/font" Target="fonts/WorkSansMedium-boldItalic.fntdata"/><Relationship Id="rId34" Type="http://schemas.openxmlformats.org/officeDocument/2006/relationships/font" Target="fonts/WorkSansMedium-italic.fntdata"/><Relationship Id="rId37" Type="http://schemas.openxmlformats.org/officeDocument/2006/relationships/font" Target="fonts/WorkSans-bold.fntdata"/><Relationship Id="rId36" Type="http://schemas.openxmlformats.org/officeDocument/2006/relationships/font" Target="fonts/WorkSans-regular.fntdata"/><Relationship Id="rId39" Type="http://schemas.openxmlformats.org/officeDocument/2006/relationships/font" Target="fonts/WorkSans-boldItalic.fntdata"/><Relationship Id="rId38" Type="http://schemas.openxmlformats.org/officeDocument/2006/relationships/font" Target="fonts/WorkSans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2f604d89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2f604d89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photo of Carson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354ce579b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354ce579b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37824e22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37824e22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3ff3d06b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3ff3d06b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3ff3d06b6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3ff3d06b6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4f4c0f86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4f4c0f86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354ce579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354ce579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59994c8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59994c8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2f604d8988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2f604d8988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73540"/>
                </a:solidFill>
                <a:highlight>
                  <a:schemeClr val="lt1"/>
                </a:highlight>
              </a:rPr>
              <a:t>Goal Achievement Reflection</a:t>
            </a:r>
            <a:endParaRPr b="1" sz="1200">
              <a:solidFill>
                <a:srgbClr val="273540"/>
              </a:solidFill>
              <a:highlight>
                <a:schemeClr val="lt1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chemeClr val="lt1"/>
                </a:highlight>
              </a:rPr>
              <a:t>Thoughtful analysis of how final results address the original SOW (4)</a:t>
            </a:r>
            <a:endParaRPr sz="1200">
              <a:solidFill>
                <a:srgbClr val="273540"/>
              </a:solidFill>
              <a:highlight>
                <a:schemeClr val="lt1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chemeClr val="lt1"/>
                </a:highlight>
              </a:rPr>
              <a:t>Honest assessment of successes and shortcomings (3)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582b965b7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582b965b7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2f604d8988_0_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2f604d8988_0_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73540"/>
                </a:solidFill>
                <a:highlight>
                  <a:srgbClr val="FFFFFF"/>
                </a:highlight>
              </a:rPr>
              <a:t>Schedule and Milestones</a:t>
            </a:r>
            <a:endParaRPr b="1"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Clear presentation of project timeline and milestones (4)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Detailed work packages with assigned responsibilities (4)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2f604d8988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2f604d8988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/>
              <a:t>Inc</a:t>
            </a: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lude a photo of Carson in the introduction (100).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2f604d8988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2f604d8988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Implementation Slide. I’ve gone through 7 prototypes. 8 would be nice. Eventually I want to get to a point where I can start sharing this with others and hopefully build the platform a bit… maybe this summer.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2f604d8988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2f604d8988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Comprehensive 2-3 paragraph reflection on successes and challenges (3)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The initial work for this project is successfully done! We have a website that is developed and still able to be developed. I have access through using React, JavaScript, and SQLite. I am using VSCode as my IDE. I can use a different IDE as well. I just find that one works well with React. The backend and frontend are in communication. I am happier with the design and look of it. Still looks a bit dated (would be nice to get it look a bit tech-y-er). A challenge has been finding a way to do a modern design aesthetic. Another thing is I would like to update the Blog page to look better. Adding in more learning modules will be important.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Thoughtful discussion of remaining work and scope adjustments (3)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2f604d8988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2f604d8988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Thoughtful paragraph defining scope and its importance (2)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As I move forward with this project I believe it is important to have more clear and specific goals. To start I had very broad goals. I am pleased with where this project is heading. However, going forward I want to be more specific. Some specific goals I have going forward include: (A) Have consistent look to each page of the website. This includes consistent colors and flow. Consistent aesthetic (colors, styling, font). (B) Be able to store all user data. Right now I have it where I can create an email list and have logins. It would be cool to store where each user left off (create levels with it). </a:t>
            </a: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(C) Be able to lock the learning modules so you have to complete them one by one. (D) Get up to about 9 learning modules which will feature more advanced cybersecurity content. Those are the initial next steps I can think of.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Insightful discussion of scope creep and its impact (3)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Scope creep is real. Initially, I wanted to have everything done and ready to launch for this prototype. However, there is a learning curve that comes with doing something new. On the learning curve you have to adjust and try again. Draft, re-draft, re-draft, etc.. Time has also been limited. It’s been a busy semester. Usually when I sit down to work on this I want at least an hour at a time. 30 minutes here and there is not enough. 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582b965b7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582b965b7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photo of Carson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4f4c379e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4f4c379e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559994c8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559994c8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73540"/>
                </a:solidFill>
                <a:highlight>
                  <a:srgbClr val="FFFFFF"/>
                </a:highlight>
              </a:rPr>
              <a:t>Demonstration Video</a:t>
            </a:r>
            <a:endParaRPr b="1"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High-quality demonstration video showcasing the project (5)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Video includes comprehensive overview of all project aspects (3)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Professional editing and production quality (2)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559994c8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559994c8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Comprehensive description of project goals and objectives (4)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Clear definition of project scope (3)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Well-articulated deliverables (3)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2f604d8988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2f604d8988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73540"/>
                </a:solidFill>
                <a:highlight>
                  <a:srgbClr val="FFFFFF"/>
                </a:highlight>
              </a:rPr>
              <a:t>SOW Development Process</a:t>
            </a:r>
            <a:endParaRPr b="1"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Detailed explanation of the iterative process used to develop the SOW (5)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Discussion of how SOW planning influenced implementation (5)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2f604d8988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2f604d8988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73540"/>
                </a:solidFill>
                <a:highlight>
                  <a:srgbClr val="FFFFFF"/>
                </a:highlight>
              </a:rPr>
              <a:t>Overall SDLC Flowchart</a:t>
            </a:r>
            <a:endParaRPr b="1"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Comprehensive project flow chart showing SDLC (4)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Logical design clearly representing project workflow (3)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Professional visual presentation matching slide deck style (3)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2f604d8988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2f604d8988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73540"/>
                </a:solidFill>
                <a:highlight>
                  <a:srgbClr val="FFFFFF"/>
                </a:highlight>
              </a:rPr>
              <a:t>WBS/Information Architecture</a:t>
            </a:r>
            <a:endParaRPr b="1"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Detailed Work Breakdown Structure or Information Architecture diagram (5)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540"/>
              </a:buClr>
              <a:buSzPts val="1200"/>
              <a:buChar char="●"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Clear readability and professional presentation matching slide deck (5)</a:t>
            </a:r>
            <a:endParaRPr sz="1200">
              <a:solidFill>
                <a:srgbClr val="2735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582b965b7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582b965b7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photo of Carson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354ce579b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354ce579b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2f604d8988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2f604d8988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1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999086" y="314238"/>
            <a:ext cx="3867278" cy="5117184"/>
            <a:chOff x="4999086" y="314238"/>
            <a:chExt cx="3867278" cy="5117184"/>
          </a:xfrm>
        </p:grpSpPr>
        <p:sp>
          <p:nvSpPr>
            <p:cNvPr id="56" name="Google Shape;56;p14"/>
            <p:cNvSpPr/>
            <p:nvPr/>
          </p:nvSpPr>
          <p:spPr>
            <a:xfrm rot="-2279872">
              <a:off x="5390488" y="3101850"/>
              <a:ext cx="1938496" cy="1938444"/>
            </a:xfrm>
            <a:prstGeom prst="star4">
              <a:avLst>
                <a:gd fmla="val 2731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rot="-9001516">
              <a:off x="6992089" y="433587"/>
              <a:ext cx="1242950" cy="2861501"/>
            </a:xfrm>
            <a:prstGeom prst="trapezoid">
              <a:avLst>
                <a:gd fmla="val 16489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58" name="Google Shape;58;p14"/>
          <p:cNvSpPr txBox="1"/>
          <p:nvPr>
            <p:ph type="title"/>
          </p:nvPr>
        </p:nvSpPr>
        <p:spPr>
          <a:xfrm>
            <a:off x="328350" y="991800"/>
            <a:ext cx="8487300" cy="3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568850" y="3519600"/>
            <a:ext cx="60063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Work Sans"/>
              <a:buNone/>
              <a:defRPr sz="2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28350" y="340600"/>
            <a:ext cx="8487300" cy="44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" name="Google Shape;66;p15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97038" y="160550"/>
            <a:ext cx="8487300" cy="1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2299588" y="3698375"/>
            <a:ext cx="48822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16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grpSp>
        <p:nvGrpSpPr>
          <p:cNvPr id="77" name="Google Shape;77;p16"/>
          <p:cNvGrpSpPr/>
          <p:nvPr/>
        </p:nvGrpSpPr>
        <p:grpSpPr>
          <a:xfrm>
            <a:off x="998425" y="1025060"/>
            <a:ext cx="7835875" cy="2708700"/>
            <a:chOff x="998425" y="1025060"/>
            <a:chExt cx="7835875" cy="2708700"/>
          </a:xfrm>
        </p:grpSpPr>
        <p:sp>
          <p:nvSpPr>
            <p:cNvPr id="78" name="Google Shape;78;p16"/>
            <p:cNvSpPr/>
            <p:nvPr/>
          </p:nvSpPr>
          <p:spPr>
            <a:xfrm>
              <a:off x="998425" y="1439725"/>
              <a:ext cx="1892400" cy="1892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 rot="-1771916">
              <a:off x="2791669" y="1477356"/>
              <a:ext cx="2112562" cy="17960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 rot="-2298668">
              <a:off x="4591386" y="1562390"/>
              <a:ext cx="2302028" cy="163404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 rot="-2566413">
              <a:off x="6390986" y="1686931"/>
              <a:ext cx="2271528" cy="139495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shop benefits">
  <p:cSld name="CUSTOM_2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100" y="-10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519750" y="145550"/>
            <a:ext cx="3908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519750" y="2142625"/>
            <a:ext cx="3622800" cy="19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2" type="subTitle"/>
          </p:nvPr>
        </p:nvSpPr>
        <p:spPr>
          <a:xfrm>
            <a:off x="5473534" y="7244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3" type="subTitle"/>
          </p:nvPr>
        </p:nvSpPr>
        <p:spPr>
          <a:xfrm>
            <a:off x="5473534" y="10091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4" type="subTitle"/>
          </p:nvPr>
        </p:nvSpPr>
        <p:spPr>
          <a:xfrm>
            <a:off x="5473534" y="15122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5" type="subTitle"/>
          </p:nvPr>
        </p:nvSpPr>
        <p:spPr>
          <a:xfrm>
            <a:off x="5473534" y="17969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6" type="subTitle"/>
          </p:nvPr>
        </p:nvSpPr>
        <p:spPr>
          <a:xfrm>
            <a:off x="5473534" y="23000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7" type="subTitle"/>
          </p:nvPr>
        </p:nvSpPr>
        <p:spPr>
          <a:xfrm>
            <a:off x="5473534" y="25847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8" type="subTitle"/>
          </p:nvPr>
        </p:nvSpPr>
        <p:spPr>
          <a:xfrm>
            <a:off x="5473534" y="30878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9" type="subTitle"/>
          </p:nvPr>
        </p:nvSpPr>
        <p:spPr>
          <a:xfrm>
            <a:off x="5473534" y="33725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3" type="subTitle"/>
          </p:nvPr>
        </p:nvSpPr>
        <p:spPr>
          <a:xfrm>
            <a:off x="5473534" y="38756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4" type="subTitle"/>
          </p:nvPr>
        </p:nvSpPr>
        <p:spPr>
          <a:xfrm>
            <a:off x="5473534" y="41603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5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&amp; context">
  <p:cSld name="CUSTOM_2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-925" y="-100"/>
            <a:ext cx="4572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519750" y="145550"/>
            <a:ext cx="3908100" cy="14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519750" y="3804825"/>
            <a:ext cx="39081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2" type="subTitle"/>
          </p:nvPr>
        </p:nvSpPr>
        <p:spPr>
          <a:xfrm>
            <a:off x="5473534" y="7244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3" type="subTitle"/>
          </p:nvPr>
        </p:nvSpPr>
        <p:spPr>
          <a:xfrm>
            <a:off x="5473534" y="10091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4" type="subTitle"/>
          </p:nvPr>
        </p:nvSpPr>
        <p:spPr>
          <a:xfrm>
            <a:off x="5473534" y="15122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5" type="subTitle"/>
          </p:nvPr>
        </p:nvSpPr>
        <p:spPr>
          <a:xfrm>
            <a:off x="5473534" y="17969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6" type="subTitle"/>
          </p:nvPr>
        </p:nvSpPr>
        <p:spPr>
          <a:xfrm>
            <a:off x="5473534" y="23000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7" type="subTitle"/>
          </p:nvPr>
        </p:nvSpPr>
        <p:spPr>
          <a:xfrm>
            <a:off x="5473534" y="25847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8" type="subTitle"/>
          </p:nvPr>
        </p:nvSpPr>
        <p:spPr>
          <a:xfrm>
            <a:off x="5473534" y="30878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9" type="subTitle"/>
          </p:nvPr>
        </p:nvSpPr>
        <p:spPr>
          <a:xfrm>
            <a:off x="5473534" y="33725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3" type="subTitle"/>
          </p:nvPr>
        </p:nvSpPr>
        <p:spPr>
          <a:xfrm>
            <a:off x="5473534" y="38756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4" type="subTitle"/>
          </p:nvPr>
        </p:nvSpPr>
        <p:spPr>
          <a:xfrm>
            <a:off x="5473534" y="41603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8"/>
          <p:cNvSpPr/>
          <p:nvPr>
            <p:ph idx="15" type="pic"/>
          </p:nvPr>
        </p:nvSpPr>
        <p:spPr>
          <a:xfrm>
            <a:off x="566862" y="1552585"/>
            <a:ext cx="3712200" cy="205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5" name="Google Shape;115;p18"/>
          <p:cNvSpPr/>
          <p:nvPr/>
        </p:nvSpPr>
        <p:spPr>
          <a:xfrm>
            <a:off x="-925" y="0"/>
            <a:ext cx="348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>
            <p:ph idx="16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17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8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loyee 2">
  <p:cSld name="CUSTOM_2_1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5630225" y="2866950"/>
            <a:ext cx="25182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2" type="subTitle"/>
          </p:nvPr>
        </p:nvSpPr>
        <p:spPr>
          <a:xfrm>
            <a:off x="4726800" y="30689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3" type="subTitle"/>
          </p:nvPr>
        </p:nvSpPr>
        <p:spPr>
          <a:xfrm>
            <a:off x="8375975" y="30689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9"/>
          <p:cNvSpPr/>
          <p:nvPr/>
        </p:nvSpPr>
        <p:spPr>
          <a:xfrm>
            <a:off x="347075" y="-100"/>
            <a:ext cx="4224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4" name="Google Shape;124;p19"/>
          <p:cNvSpPr/>
          <p:nvPr>
            <p:ph idx="4" type="pic"/>
          </p:nvPr>
        </p:nvSpPr>
        <p:spPr>
          <a:xfrm>
            <a:off x="825750" y="287000"/>
            <a:ext cx="3090900" cy="4569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4812175" y="192125"/>
            <a:ext cx="3989700" cy="8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5" type="subTitle"/>
          </p:nvPr>
        </p:nvSpPr>
        <p:spPr>
          <a:xfrm>
            <a:off x="4804275" y="670082"/>
            <a:ext cx="39897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9"/>
          <p:cNvSpPr/>
          <p:nvPr/>
        </p:nvSpPr>
        <p:spPr>
          <a:xfrm>
            <a:off x="5414389" y="3068847"/>
            <a:ext cx="2949900" cy="157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6" type="subTitle"/>
          </p:nvPr>
        </p:nvSpPr>
        <p:spPr>
          <a:xfrm>
            <a:off x="5630225" y="3626750"/>
            <a:ext cx="25182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7" type="subTitle"/>
          </p:nvPr>
        </p:nvSpPr>
        <p:spPr>
          <a:xfrm>
            <a:off x="4726800" y="38287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8" type="subTitle"/>
          </p:nvPr>
        </p:nvSpPr>
        <p:spPr>
          <a:xfrm>
            <a:off x="8375975" y="38287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19"/>
          <p:cNvSpPr/>
          <p:nvPr/>
        </p:nvSpPr>
        <p:spPr>
          <a:xfrm>
            <a:off x="5414389" y="3828647"/>
            <a:ext cx="2949900" cy="157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9" type="subTitle"/>
          </p:nvPr>
        </p:nvSpPr>
        <p:spPr>
          <a:xfrm>
            <a:off x="5630225" y="4386550"/>
            <a:ext cx="25182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3" type="subTitle"/>
          </p:nvPr>
        </p:nvSpPr>
        <p:spPr>
          <a:xfrm>
            <a:off x="4726800" y="45885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4" type="subTitle"/>
          </p:nvPr>
        </p:nvSpPr>
        <p:spPr>
          <a:xfrm>
            <a:off x="8375975" y="4588500"/>
            <a:ext cx="623100" cy="15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None/>
              <a:defRPr sz="9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19"/>
          <p:cNvSpPr/>
          <p:nvPr/>
        </p:nvSpPr>
        <p:spPr>
          <a:xfrm>
            <a:off x="5414389" y="4588447"/>
            <a:ext cx="2949900" cy="1578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>
            <p:ph idx="15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ttendees">
  <p:cSld name="CUSTOM_2_1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28350" y="3596925"/>
            <a:ext cx="8487300" cy="14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43" name="Google Shape;143;p20"/>
          <p:cNvSpPr/>
          <p:nvPr>
            <p:ph idx="2" type="pic"/>
          </p:nvPr>
        </p:nvSpPr>
        <p:spPr>
          <a:xfrm>
            <a:off x="739297" y="284052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144" name="Google Shape;144;p20"/>
          <p:cNvSpPr/>
          <p:nvPr>
            <p:ph idx="3" type="pic"/>
          </p:nvPr>
        </p:nvSpPr>
        <p:spPr>
          <a:xfrm>
            <a:off x="2382733" y="189500"/>
            <a:ext cx="1054800" cy="1054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145" name="Google Shape;145;p20"/>
          <p:cNvSpPr/>
          <p:nvPr>
            <p:ph idx="4" type="pic"/>
          </p:nvPr>
        </p:nvSpPr>
        <p:spPr>
          <a:xfrm>
            <a:off x="4120768" y="284052"/>
            <a:ext cx="1054800" cy="8658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146" name="Google Shape;146;p20"/>
          <p:cNvSpPr/>
          <p:nvPr>
            <p:ph idx="5" type="pic"/>
          </p:nvPr>
        </p:nvSpPr>
        <p:spPr>
          <a:xfrm>
            <a:off x="5757535" y="284052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47" name="Google Shape;147;p20"/>
          <p:cNvSpPr/>
          <p:nvPr>
            <p:ph idx="6" type="pic"/>
          </p:nvPr>
        </p:nvSpPr>
        <p:spPr>
          <a:xfrm>
            <a:off x="7564493" y="233549"/>
            <a:ext cx="966900" cy="9669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148" name="Google Shape;148;p20"/>
          <p:cNvSpPr/>
          <p:nvPr>
            <p:ph idx="7" type="pic"/>
          </p:nvPr>
        </p:nvSpPr>
        <p:spPr>
          <a:xfrm>
            <a:off x="739297" y="1634774"/>
            <a:ext cx="865800" cy="8658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149" name="Google Shape;149;p20"/>
          <p:cNvSpPr/>
          <p:nvPr>
            <p:ph idx="8" type="pic"/>
          </p:nvPr>
        </p:nvSpPr>
        <p:spPr>
          <a:xfrm>
            <a:off x="4215258" y="1634774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150" name="Google Shape;150;p20"/>
          <p:cNvSpPr/>
          <p:nvPr>
            <p:ph idx="9" type="pic"/>
          </p:nvPr>
        </p:nvSpPr>
        <p:spPr>
          <a:xfrm>
            <a:off x="2357763" y="1634774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51" name="Google Shape;151;p20"/>
          <p:cNvSpPr/>
          <p:nvPr>
            <p:ph idx="13" type="pic"/>
          </p:nvPr>
        </p:nvSpPr>
        <p:spPr>
          <a:xfrm>
            <a:off x="5826553" y="1584271"/>
            <a:ext cx="966900" cy="9669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152" name="Google Shape;152;p20"/>
          <p:cNvSpPr/>
          <p:nvPr>
            <p:ph idx="14" type="pic"/>
          </p:nvPr>
        </p:nvSpPr>
        <p:spPr>
          <a:xfrm>
            <a:off x="7489068" y="1634774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53" name="Google Shape;153;p20"/>
          <p:cNvSpPr/>
          <p:nvPr>
            <p:ph idx="15" type="pic"/>
          </p:nvPr>
        </p:nvSpPr>
        <p:spPr>
          <a:xfrm>
            <a:off x="688795" y="2890967"/>
            <a:ext cx="966900" cy="9669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154" name="Google Shape;154;p20"/>
          <p:cNvSpPr/>
          <p:nvPr>
            <p:ph idx="16" type="pic"/>
          </p:nvPr>
        </p:nvSpPr>
        <p:spPr>
          <a:xfrm>
            <a:off x="2373476" y="2941470"/>
            <a:ext cx="1054800" cy="8658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155" name="Google Shape;155;p20"/>
          <p:cNvSpPr/>
          <p:nvPr>
            <p:ph idx="17" type="pic"/>
          </p:nvPr>
        </p:nvSpPr>
        <p:spPr>
          <a:xfrm>
            <a:off x="4095749" y="2941470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56" name="Google Shape;156;p20"/>
          <p:cNvSpPr/>
          <p:nvPr>
            <p:ph idx="18" type="pic"/>
          </p:nvPr>
        </p:nvSpPr>
        <p:spPr>
          <a:xfrm>
            <a:off x="5877056" y="2941470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157" name="Google Shape;157;p20"/>
          <p:cNvSpPr/>
          <p:nvPr>
            <p:ph idx="19" type="pic"/>
          </p:nvPr>
        </p:nvSpPr>
        <p:spPr>
          <a:xfrm>
            <a:off x="7514039" y="2846918"/>
            <a:ext cx="1054800" cy="1054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158" name="Google Shape;158;p20"/>
          <p:cNvSpPr txBox="1"/>
          <p:nvPr>
            <p:ph idx="1" type="subTitle"/>
          </p:nvPr>
        </p:nvSpPr>
        <p:spPr>
          <a:xfrm>
            <a:off x="619775" y="119072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20" type="subTitle"/>
          </p:nvPr>
        </p:nvSpPr>
        <p:spPr>
          <a:xfrm>
            <a:off x="2357761" y="119072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21" type="subTitle"/>
          </p:nvPr>
        </p:nvSpPr>
        <p:spPr>
          <a:xfrm>
            <a:off x="4095747" y="119072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20"/>
          <p:cNvSpPr txBox="1"/>
          <p:nvPr>
            <p:ph idx="22" type="subTitle"/>
          </p:nvPr>
        </p:nvSpPr>
        <p:spPr>
          <a:xfrm>
            <a:off x="5757534" y="119072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23" type="subTitle"/>
          </p:nvPr>
        </p:nvSpPr>
        <p:spPr>
          <a:xfrm>
            <a:off x="7495520" y="119072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24" type="subTitle"/>
          </p:nvPr>
        </p:nvSpPr>
        <p:spPr>
          <a:xfrm>
            <a:off x="619775" y="25277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25" type="subTitle"/>
          </p:nvPr>
        </p:nvSpPr>
        <p:spPr>
          <a:xfrm>
            <a:off x="2357761" y="25277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26" type="subTitle"/>
          </p:nvPr>
        </p:nvSpPr>
        <p:spPr>
          <a:xfrm>
            <a:off x="4095747" y="25277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27" type="subTitle"/>
          </p:nvPr>
        </p:nvSpPr>
        <p:spPr>
          <a:xfrm>
            <a:off x="5757534" y="25277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0"/>
          <p:cNvSpPr txBox="1"/>
          <p:nvPr>
            <p:ph idx="28" type="subTitle"/>
          </p:nvPr>
        </p:nvSpPr>
        <p:spPr>
          <a:xfrm>
            <a:off x="7495520" y="25277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29" type="subTitle"/>
          </p:nvPr>
        </p:nvSpPr>
        <p:spPr>
          <a:xfrm>
            <a:off x="619775" y="38305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idx="30" type="subTitle"/>
          </p:nvPr>
        </p:nvSpPr>
        <p:spPr>
          <a:xfrm>
            <a:off x="2357761" y="38305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31" type="subTitle"/>
          </p:nvPr>
        </p:nvSpPr>
        <p:spPr>
          <a:xfrm>
            <a:off x="4095747" y="38305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32" type="subTitle"/>
          </p:nvPr>
        </p:nvSpPr>
        <p:spPr>
          <a:xfrm>
            <a:off x="5757534" y="38305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33" type="subTitle"/>
          </p:nvPr>
        </p:nvSpPr>
        <p:spPr>
          <a:xfrm>
            <a:off x="7495520" y="38305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Work Sans"/>
              <a:buNone/>
              <a:defRPr sz="9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0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idx="34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35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76" name="Google Shape;176;p20"/>
          <p:cNvSpPr txBox="1"/>
          <p:nvPr>
            <p:ph idx="36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room activity">
  <p:cSld name="CUSTOM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3276317" y="880625"/>
            <a:ext cx="2934000" cy="426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42500" y="880625"/>
            <a:ext cx="2934000" cy="42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6210133" y="880625"/>
            <a:ext cx="2934000" cy="426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81" name="Google Shape;181;p21"/>
          <p:cNvSpPr txBox="1"/>
          <p:nvPr>
            <p:ph type="title"/>
          </p:nvPr>
        </p:nvSpPr>
        <p:spPr>
          <a:xfrm>
            <a:off x="519750" y="145550"/>
            <a:ext cx="84420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569100" y="1581350"/>
            <a:ext cx="24261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2" type="body"/>
          </p:nvPr>
        </p:nvSpPr>
        <p:spPr>
          <a:xfrm>
            <a:off x="575100" y="2156600"/>
            <a:ext cx="24261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1"/>
          <p:cNvSpPr txBox="1"/>
          <p:nvPr>
            <p:ph idx="3" type="title"/>
          </p:nvPr>
        </p:nvSpPr>
        <p:spPr>
          <a:xfrm>
            <a:off x="3454075" y="1603775"/>
            <a:ext cx="25680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4" type="title"/>
          </p:nvPr>
        </p:nvSpPr>
        <p:spPr>
          <a:xfrm>
            <a:off x="3454075" y="8738550"/>
            <a:ext cx="25680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6" name="Google Shape;186;p21"/>
          <p:cNvSpPr txBox="1"/>
          <p:nvPr>
            <p:ph idx="5" type="title"/>
          </p:nvPr>
        </p:nvSpPr>
        <p:spPr>
          <a:xfrm>
            <a:off x="6393125" y="1603775"/>
            <a:ext cx="2568000" cy="12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6" type="subTitle"/>
          </p:nvPr>
        </p:nvSpPr>
        <p:spPr>
          <a:xfrm>
            <a:off x="3509619" y="2529532"/>
            <a:ext cx="24261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7" type="subTitle"/>
          </p:nvPr>
        </p:nvSpPr>
        <p:spPr>
          <a:xfrm>
            <a:off x="6457169" y="2529532"/>
            <a:ext cx="2426100" cy="2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1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>
            <p:ph idx="8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9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92" name="Google Shape;192;p21"/>
          <p:cNvSpPr txBox="1"/>
          <p:nvPr>
            <p:ph idx="1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 Medium"/>
              <a:buNone/>
              <a:defRPr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CUSTOM_5">
    <p:bg>
      <p:bgPr>
        <a:solidFill>
          <a:schemeClr val="accen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347550" y="2071050"/>
            <a:ext cx="8652300" cy="10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5" name="Google Shape;195;p22"/>
          <p:cNvSpPr txBox="1"/>
          <p:nvPr>
            <p:ph idx="1" type="subTitle"/>
          </p:nvPr>
        </p:nvSpPr>
        <p:spPr>
          <a:xfrm>
            <a:off x="2725800" y="3166225"/>
            <a:ext cx="36924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2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98" name="Google Shape;198;p22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199" name="Google Shape;199;p22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ee structure">
  <p:cSld name="CUSTOM_4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03" name="Google Shape;203;p23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&amp; text 1">
  <p:cSld name="CUSTOM_13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343100" y="0"/>
            <a:ext cx="429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09" name="Google Shape;209;p24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11" name="Google Shape;211;p24"/>
          <p:cNvSpPr/>
          <p:nvPr>
            <p:ph idx="4" type="pic"/>
          </p:nvPr>
        </p:nvSpPr>
        <p:spPr>
          <a:xfrm>
            <a:off x="4977650" y="386948"/>
            <a:ext cx="3824100" cy="20961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12" name="Google Shape;212;p24"/>
          <p:cNvSpPr/>
          <p:nvPr>
            <p:ph idx="5" type="pic"/>
          </p:nvPr>
        </p:nvSpPr>
        <p:spPr>
          <a:xfrm>
            <a:off x="784550" y="326525"/>
            <a:ext cx="3413100" cy="219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3" name="Google Shape;213;p24"/>
          <p:cNvSpPr txBox="1"/>
          <p:nvPr>
            <p:ph idx="6" type="subTitle"/>
          </p:nvPr>
        </p:nvSpPr>
        <p:spPr>
          <a:xfrm>
            <a:off x="7845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24"/>
          <p:cNvSpPr txBox="1"/>
          <p:nvPr>
            <p:ph idx="7" type="subTitle"/>
          </p:nvPr>
        </p:nvSpPr>
        <p:spPr>
          <a:xfrm>
            <a:off x="49776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24"/>
          <p:cNvSpPr txBox="1"/>
          <p:nvPr>
            <p:ph idx="8" type="body"/>
          </p:nvPr>
        </p:nvSpPr>
        <p:spPr>
          <a:xfrm>
            <a:off x="784425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9" type="body"/>
          </p:nvPr>
        </p:nvSpPr>
        <p:spPr>
          <a:xfrm>
            <a:off x="4977650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&amp; text 2">
  <p:cSld name="CUSTOM_13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343100" y="0"/>
            <a:ext cx="4296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21" name="Google Shape;221;p25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22" name="Google Shape;222;p25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23" name="Google Shape;223;p25"/>
          <p:cNvSpPr/>
          <p:nvPr>
            <p:ph idx="4" type="pic"/>
          </p:nvPr>
        </p:nvSpPr>
        <p:spPr>
          <a:xfrm>
            <a:off x="4977650" y="386948"/>
            <a:ext cx="3824100" cy="20961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24" name="Google Shape;224;p25"/>
          <p:cNvSpPr/>
          <p:nvPr>
            <p:ph idx="5" type="pic"/>
          </p:nvPr>
        </p:nvSpPr>
        <p:spPr>
          <a:xfrm>
            <a:off x="784550" y="326525"/>
            <a:ext cx="3413100" cy="219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5" name="Google Shape;225;p25"/>
          <p:cNvSpPr txBox="1"/>
          <p:nvPr>
            <p:ph idx="6" type="subTitle"/>
          </p:nvPr>
        </p:nvSpPr>
        <p:spPr>
          <a:xfrm>
            <a:off x="7845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25"/>
          <p:cNvSpPr txBox="1"/>
          <p:nvPr>
            <p:ph idx="7" type="subTitle"/>
          </p:nvPr>
        </p:nvSpPr>
        <p:spPr>
          <a:xfrm>
            <a:off x="49776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25"/>
          <p:cNvSpPr txBox="1"/>
          <p:nvPr>
            <p:ph idx="8" type="body"/>
          </p:nvPr>
        </p:nvSpPr>
        <p:spPr>
          <a:xfrm>
            <a:off x="784425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8" name="Google Shape;228;p25"/>
          <p:cNvSpPr txBox="1"/>
          <p:nvPr>
            <p:ph idx="9" type="body"/>
          </p:nvPr>
        </p:nvSpPr>
        <p:spPr>
          <a:xfrm>
            <a:off x="4977650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&amp; text 3">
  <p:cSld name="CUSTOM_13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34" name="Google Shape;234;p26"/>
          <p:cNvSpPr/>
          <p:nvPr>
            <p:ph idx="4" type="pic"/>
          </p:nvPr>
        </p:nvSpPr>
        <p:spPr>
          <a:xfrm>
            <a:off x="4977650" y="386948"/>
            <a:ext cx="3824100" cy="20961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35" name="Google Shape;235;p26"/>
          <p:cNvSpPr/>
          <p:nvPr>
            <p:ph idx="5" type="pic"/>
          </p:nvPr>
        </p:nvSpPr>
        <p:spPr>
          <a:xfrm>
            <a:off x="784550" y="326525"/>
            <a:ext cx="3413100" cy="2198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6" name="Google Shape;236;p26"/>
          <p:cNvSpPr txBox="1"/>
          <p:nvPr>
            <p:ph idx="6" type="subTitle"/>
          </p:nvPr>
        </p:nvSpPr>
        <p:spPr>
          <a:xfrm>
            <a:off x="7845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26"/>
          <p:cNvSpPr txBox="1"/>
          <p:nvPr>
            <p:ph idx="7" type="subTitle"/>
          </p:nvPr>
        </p:nvSpPr>
        <p:spPr>
          <a:xfrm>
            <a:off x="49776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26"/>
          <p:cNvSpPr txBox="1"/>
          <p:nvPr>
            <p:ph idx="8" type="body"/>
          </p:nvPr>
        </p:nvSpPr>
        <p:spPr>
          <a:xfrm>
            <a:off x="784425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9" name="Google Shape;239;p26"/>
          <p:cNvSpPr txBox="1"/>
          <p:nvPr>
            <p:ph idx="9" type="body"/>
          </p:nvPr>
        </p:nvSpPr>
        <p:spPr>
          <a:xfrm>
            <a:off x="4977650" y="3247575"/>
            <a:ext cx="3135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audience 1">
  <p:cSld name="CUSTOM_2_2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3697825" y="277950"/>
            <a:ext cx="5103900" cy="31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644900" y="1702275"/>
            <a:ext cx="5103900" cy="3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3699350" y="1702275"/>
            <a:ext cx="2049300" cy="17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44" name="Google Shape;244;p27"/>
          <p:cNvSpPr txBox="1"/>
          <p:nvPr>
            <p:ph idx="1" type="subTitle"/>
          </p:nvPr>
        </p:nvSpPr>
        <p:spPr>
          <a:xfrm>
            <a:off x="3711750" y="1720500"/>
            <a:ext cx="2049300" cy="17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7"/>
          <p:cNvSpPr txBox="1"/>
          <p:nvPr>
            <p:ph idx="2" type="body"/>
          </p:nvPr>
        </p:nvSpPr>
        <p:spPr>
          <a:xfrm>
            <a:off x="794750" y="2127975"/>
            <a:ext cx="2759700" cy="22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6" name="Google Shape;246;p27"/>
          <p:cNvSpPr txBox="1"/>
          <p:nvPr>
            <p:ph idx="3" type="body"/>
          </p:nvPr>
        </p:nvSpPr>
        <p:spPr>
          <a:xfrm>
            <a:off x="5893550" y="703650"/>
            <a:ext cx="2759700" cy="22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7" name="Google Shape;247;p27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 txBox="1"/>
          <p:nvPr>
            <p:ph idx="4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49" name="Google Shape;249;p27"/>
          <p:cNvSpPr txBox="1"/>
          <p:nvPr>
            <p:ph idx="5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50" name="Google Shape;250;p27"/>
          <p:cNvSpPr txBox="1"/>
          <p:nvPr>
            <p:ph idx="6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audience 2">
  <p:cSld name="CUSTOM_2_2_1_1"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>
            <a:off x="3697825" y="277950"/>
            <a:ext cx="5103900" cy="31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644900" y="1702275"/>
            <a:ext cx="5103900" cy="3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3699350" y="1702275"/>
            <a:ext cx="2049300" cy="172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3711750" y="1720500"/>
            <a:ext cx="2049300" cy="17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8"/>
          <p:cNvSpPr txBox="1"/>
          <p:nvPr>
            <p:ph idx="2" type="body"/>
          </p:nvPr>
        </p:nvSpPr>
        <p:spPr>
          <a:xfrm>
            <a:off x="794750" y="2127975"/>
            <a:ext cx="2759700" cy="22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7" name="Google Shape;257;p28"/>
          <p:cNvSpPr txBox="1"/>
          <p:nvPr>
            <p:ph idx="3" type="body"/>
          </p:nvPr>
        </p:nvSpPr>
        <p:spPr>
          <a:xfrm>
            <a:off x="5893550" y="703650"/>
            <a:ext cx="2759700" cy="22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8" name="Google Shape;258;p28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 txBox="1"/>
          <p:nvPr>
            <p:ph idx="4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60" name="Google Shape;260;p28"/>
          <p:cNvSpPr txBox="1"/>
          <p:nvPr>
            <p:ph idx="5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6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groups 1">
  <p:cSld name="CUSTOM_6">
    <p:bg>
      <p:bgPr>
        <a:solidFill>
          <a:schemeClr val="accen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/>
          <p:nvPr/>
        </p:nvSpPr>
        <p:spPr>
          <a:xfrm>
            <a:off x="346850" y="0"/>
            <a:ext cx="2933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66" name="Google Shape;266;p29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4" type="subTitle"/>
          </p:nvPr>
        </p:nvSpPr>
        <p:spPr>
          <a:xfrm>
            <a:off x="549500" y="236750"/>
            <a:ext cx="16731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9"/>
          <p:cNvSpPr/>
          <p:nvPr/>
        </p:nvSpPr>
        <p:spPr>
          <a:xfrm>
            <a:off x="3280550" y="0"/>
            <a:ext cx="2933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70" name="Google Shape;270;p29"/>
          <p:cNvSpPr txBox="1"/>
          <p:nvPr>
            <p:ph idx="5" type="subTitle"/>
          </p:nvPr>
        </p:nvSpPr>
        <p:spPr>
          <a:xfrm>
            <a:off x="3483200" y="236750"/>
            <a:ext cx="16731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29"/>
          <p:cNvSpPr/>
          <p:nvPr/>
        </p:nvSpPr>
        <p:spPr>
          <a:xfrm>
            <a:off x="6214250" y="0"/>
            <a:ext cx="2933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72" name="Google Shape;272;p29"/>
          <p:cNvSpPr txBox="1"/>
          <p:nvPr>
            <p:ph idx="6" type="subTitle"/>
          </p:nvPr>
        </p:nvSpPr>
        <p:spPr>
          <a:xfrm>
            <a:off x="6416900" y="236750"/>
            <a:ext cx="16731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9"/>
          <p:cNvSpPr/>
          <p:nvPr>
            <p:ph idx="7" type="pic"/>
          </p:nvPr>
        </p:nvSpPr>
        <p:spPr>
          <a:xfrm>
            <a:off x="626397" y="1905927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274" name="Google Shape;274;p29"/>
          <p:cNvSpPr/>
          <p:nvPr>
            <p:ph idx="8" type="pic"/>
          </p:nvPr>
        </p:nvSpPr>
        <p:spPr>
          <a:xfrm>
            <a:off x="2041233" y="986175"/>
            <a:ext cx="1054800" cy="1054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275" name="Google Shape;275;p29"/>
          <p:cNvSpPr/>
          <p:nvPr>
            <p:ph idx="9" type="pic"/>
          </p:nvPr>
        </p:nvSpPr>
        <p:spPr>
          <a:xfrm>
            <a:off x="626397" y="3256649"/>
            <a:ext cx="865800" cy="8658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276" name="Google Shape;276;p29"/>
          <p:cNvSpPr/>
          <p:nvPr>
            <p:ph idx="13" type="pic"/>
          </p:nvPr>
        </p:nvSpPr>
        <p:spPr>
          <a:xfrm>
            <a:off x="2016263" y="2431449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77" name="Google Shape;277;p29"/>
          <p:cNvSpPr/>
          <p:nvPr>
            <p:ph idx="14" type="pic"/>
          </p:nvPr>
        </p:nvSpPr>
        <p:spPr>
          <a:xfrm>
            <a:off x="2031976" y="3738145"/>
            <a:ext cx="1054800" cy="8658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278" name="Google Shape;278;p29"/>
          <p:cNvSpPr txBox="1"/>
          <p:nvPr>
            <p:ph idx="15" type="subTitle"/>
          </p:nvPr>
        </p:nvSpPr>
        <p:spPr>
          <a:xfrm>
            <a:off x="506875" y="2812604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79" name="Google Shape;279;p29"/>
          <p:cNvSpPr txBox="1"/>
          <p:nvPr>
            <p:ph idx="16" type="subTitle"/>
          </p:nvPr>
        </p:nvSpPr>
        <p:spPr>
          <a:xfrm>
            <a:off x="2016261" y="1987404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80" name="Google Shape;280;p29"/>
          <p:cNvSpPr txBox="1"/>
          <p:nvPr>
            <p:ph idx="17" type="subTitle"/>
          </p:nvPr>
        </p:nvSpPr>
        <p:spPr>
          <a:xfrm>
            <a:off x="506875" y="414961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81" name="Google Shape;281;p29"/>
          <p:cNvSpPr txBox="1"/>
          <p:nvPr>
            <p:ph idx="18" type="subTitle"/>
          </p:nvPr>
        </p:nvSpPr>
        <p:spPr>
          <a:xfrm>
            <a:off x="2016261" y="332441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82" name="Google Shape;282;p29"/>
          <p:cNvSpPr txBox="1"/>
          <p:nvPr>
            <p:ph idx="19" type="subTitle"/>
          </p:nvPr>
        </p:nvSpPr>
        <p:spPr>
          <a:xfrm>
            <a:off x="2016261" y="462726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83" name="Google Shape;283;p29"/>
          <p:cNvSpPr/>
          <p:nvPr>
            <p:ph idx="20" type="pic"/>
          </p:nvPr>
        </p:nvSpPr>
        <p:spPr>
          <a:xfrm>
            <a:off x="3559772" y="1911802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284" name="Google Shape;284;p29"/>
          <p:cNvSpPr/>
          <p:nvPr>
            <p:ph idx="21" type="pic"/>
          </p:nvPr>
        </p:nvSpPr>
        <p:spPr>
          <a:xfrm>
            <a:off x="4974608" y="992050"/>
            <a:ext cx="1054800" cy="1054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285" name="Google Shape;285;p29"/>
          <p:cNvSpPr/>
          <p:nvPr>
            <p:ph idx="22" type="pic"/>
          </p:nvPr>
        </p:nvSpPr>
        <p:spPr>
          <a:xfrm>
            <a:off x="3559772" y="3262524"/>
            <a:ext cx="865800" cy="8658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286" name="Google Shape;286;p29"/>
          <p:cNvSpPr/>
          <p:nvPr>
            <p:ph idx="23" type="pic"/>
          </p:nvPr>
        </p:nvSpPr>
        <p:spPr>
          <a:xfrm>
            <a:off x="4949638" y="2437324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87" name="Google Shape;287;p29"/>
          <p:cNvSpPr/>
          <p:nvPr>
            <p:ph idx="24" type="pic"/>
          </p:nvPr>
        </p:nvSpPr>
        <p:spPr>
          <a:xfrm>
            <a:off x="4965351" y="3744020"/>
            <a:ext cx="1054800" cy="8658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288" name="Google Shape;288;p29"/>
          <p:cNvSpPr txBox="1"/>
          <p:nvPr>
            <p:ph idx="25" type="subTitle"/>
          </p:nvPr>
        </p:nvSpPr>
        <p:spPr>
          <a:xfrm>
            <a:off x="3440250" y="281847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89" name="Google Shape;289;p29"/>
          <p:cNvSpPr txBox="1"/>
          <p:nvPr>
            <p:ph idx="26" type="subTitle"/>
          </p:nvPr>
        </p:nvSpPr>
        <p:spPr>
          <a:xfrm>
            <a:off x="4949636" y="1993279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0" name="Google Shape;290;p29"/>
          <p:cNvSpPr txBox="1"/>
          <p:nvPr>
            <p:ph idx="27" type="subTitle"/>
          </p:nvPr>
        </p:nvSpPr>
        <p:spPr>
          <a:xfrm>
            <a:off x="3440250" y="41554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1" name="Google Shape;291;p29"/>
          <p:cNvSpPr txBox="1"/>
          <p:nvPr>
            <p:ph idx="28" type="subTitle"/>
          </p:nvPr>
        </p:nvSpPr>
        <p:spPr>
          <a:xfrm>
            <a:off x="4949636" y="333028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29" type="subTitle"/>
          </p:nvPr>
        </p:nvSpPr>
        <p:spPr>
          <a:xfrm>
            <a:off x="4949636" y="4633138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3" name="Google Shape;293;p29"/>
          <p:cNvSpPr/>
          <p:nvPr>
            <p:ph idx="30" type="pic"/>
          </p:nvPr>
        </p:nvSpPr>
        <p:spPr>
          <a:xfrm>
            <a:off x="6493147" y="1905927"/>
            <a:ext cx="865800" cy="86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294" name="Google Shape;294;p29"/>
          <p:cNvSpPr/>
          <p:nvPr>
            <p:ph idx="31" type="pic"/>
          </p:nvPr>
        </p:nvSpPr>
        <p:spPr>
          <a:xfrm>
            <a:off x="7907983" y="986175"/>
            <a:ext cx="1054800" cy="1054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295" name="Google Shape;295;p29"/>
          <p:cNvSpPr/>
          <p:nvPr>
            <p:ph idx="32" type="pic"/>
          </p:nvPr>
        </p:nvSpPr>
        <p:spPr>
          <a:xfrm>
            <a:off x="6493147" y="3256649"/>
            <a:ext cx="865800" cy="8658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296" name="Google Shape;296;p29"/>
          <p:cNvSpPr/>
          <p:nvPr>
            <p:ph idx="33" type="pic"/>
          </p:nvPr>
        </p:nvSpPr>
        <p:spPr>
          <a:xfrm>
            <a:off x="7883013" y="2431449"/>
            <a:ext cx="1104900" cy="8658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297" name="Google Shape;297;p29"/>
          <p:cNvSpPr/>
          <p:nvPr>
            <p:ph idx="34" type="pic"/>
          </p:nvPr>
        </p:nvSpPr>
        <p:spPr>
          <a:xfrm>
            <a:off x="7898726" y="3738145"/>
            <a:ext cx="1054800" cy="8658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298" name="Google Shape;298;p29"/>
          <p:cNvSpPr txBox="1"/>
          <p:nvPr>
            <p:ph idx="35" type="subTitle"/>
          </p:nvPr>
        </p:nvSpPr>
        <p:spPr>
          <a:xfrm>
            <a:off x="6373625" y="2812604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99" name="Google Shape;299;p29"/>
          <p:cNvSpPr txBox="1"/>
          <p:nvPr>
            <p:ph idx="36" type="subTitle"/>
          </p:nvPr>
        </p:nvSpPr>
        <p:spPr>
          <a:xfrm>
            <a:off x="7883011" y="1987404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0" name="Google Shape;300;p29"/>
          <p:cNvSpPr txBox="1"/>
          <p:nvPr>
            <p:ph idx="37" type="subTitle"/>
          </p:nvPr>
        </p:nvSpPr>
        <p:spPr>
          <a:xfrm>
            <a:off x="6373625" y="414961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1" name="Google Shape;301;p29"/>
          <p:cNvSpPr txBox="1"/>
          <p:nvPr>
            <p:ph idx="38" type="subTitle"/>
          </p:nvPr>
        </p:nvSpPr>
        <p:spPr>
          <a:xfrm>
            <a:off x="7883011" y="332441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2" name="Google Shape;302;p29"/>
          <p:cNvSpPr txBox="1"/>
          <p:nvPr>
            <p:ph idx="39" type="subTitle"/>
          </p:nvPr>
        </p:nvSpPr>
        <p:spPr>
          <a:xfrm>
            <a:off x="7883011" y="4627263"/>
            <a:ext cx="11049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 Medium"/>
              <a:buNone/>
              <a:defRPr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out groups 2">
  <p:cSld name="CUSTOM_2_1_1_1_1_1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/>
          <p:nvPr/>
        </p:nvSpPr>
        <p:spPr>
          <a:xfrm>
            <a:off x="0" y="2571750"/>
            <a:ext cx="4572000" cy="258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5" name="Google Shape;305;p30"/>
          <p:cNvSpPr/>
          <p:nvPr/>
        </p:nvSpPr>
        <p:spPr>
          <a:xfrm>
            <a:off x="4572000" y="0"/>
            <a:ext cx="4572000" cy="258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6" name="Google Shape;306;p30"/>
          <p:cNvSpPr txBox="1"/>
          <p:nvPr>
            <p:ph idx="1" type="subTitle"/>
          </p:nvPr>
        </p:nvSpPr>
        <p:spPr>
          <a:xfrm>
            <a:off x="5391900" y="1038750"/>
            <a:ext cx="2932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7" name="Google Shape;307;p30"/>
          <p:cNvSpPr txBox="1"/>
          <p:nvPr>
            <p:ph idx="2" type="subTitle"/>
          </p:nvPr>
        </p:nvSpPr>
        <p:spPr>
          <a:xfrm>
            <a:off x="1025000" y="3597525"/>
            <a:ext cx="2932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8" name="Google Shape;308;p30"/>
          <p:cNvSpPr txBox="1"/>
          <p:nvPr>
            <p:ph idx="3" type="subTitle"/>
          </p:nvPr>
        </p:nvSpPr>
        <p:spPr>
          <a:xfrm>
            <a:off x="1025000" y="1038750"/>
            <a:ext cx="2932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9" name="Google Shape;309;p30"/>
          <p:cNvSpPr txBox="1"/>
          <p:nvPr>
            <p:ph idx="4" type="subTitle"/>
          </p:nvPr>
        </p:nvSpPr>
        <p:spPr>
          <a:xfrm>
            <a:off x="5391900" y="3610500"/>
            <a:ext cx="2932200" cy="5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 Medium"/>
              <a:buNone/>
              <a:defRPr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10" name="Google Shape;310;p30"/>
          <p:cNvSpPr/>
          <p:nvPr>
            <p:ph idx="5" type="pic"/>
          </p:nvPr>
        </p:nvSpPr>
        <p:spPr>
          <a:xfrm>
            <a:off x="7281668" y="4104482"/>
            <a:ext cx="845100" cy="845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311" name="Google Shape;311;p30"/>
          <p:cNvSpPr/>
          <p:nvPr>
            <p:ph idx="6" type="pic"/>
          </p:nvPr>
        </p:nvSpPr>
        <p:spPr>
          <a:xfrm>
            <a:off x="2766425" y="82475"/>
            <a:ext cx="1033800" cy="1033800"/>
          </a:xfrm>
          <a:prstGeom prst="diamond">
            <a:avLst/>
          </a:prstGeom>
          <a:noFill/>
          <a:ln>
            <a:noFill/>
          </a:ln>
        </p:spPr>
      </p:sp>
      <p:sp>
        <p:nvSpPr>
          <p:cNvPr id="312" name="Google Shape;312;p30"/>
          <p:cNvSpPr/>
          <p:nvPr>
            <p:ph idx="7" type="pic"/>
          </p:nvPr>
        </p:nvSpPr>
        <p:spPr>
          <a:xfrm>
            <a:off x="1694350" y="1590164"/>
            <a:ext cx="1033800" cy="8484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313" name="Google Shape;313;p30"/>
          <p:cNvSpPr/>
          <p:nvPr>
            <p:ph idx="8" type="pic"/>
          </p:nvPr>
        </p:nvSpPr>
        <p:spPr>
          <a:xfrm>
            <a:off x="471375" y="943066"/>
            <a:ext cx="1033800" cy="810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14" name="Google Shape;314;p30"/>
          <p:cNvSpPr/>
          <p:nvPr>
            <p:ph idx="9" type="pic"/>
          </p:nvPr>
        </p:nvSpPr>
        <p:spPr>
          <a:xfrm>
            <a:off x="7232328" y="208314"/>
            <a:ext cx="943800" cy="9438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315" name="Google Shape;315;p30"/>
          <p:cNvSpPr/>
          <p:nvPr>
            <p:ph idx="13" type="pic"/>
          </p:nvPr>
        </p:nvSpPr>
        <p:spPr>
          <a:xfrm>
            <a:off x="4926593" y="1453373"/>
            <a:ext cx="845100" cy="8451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316" name="Google Shape;316;p30"/>
          <p:cNvSpPr/>
          <p:nvPr>
            <p:ph idx="14" type="pic"/>
          </p:nvPr>
        </p:nvSpPr>
        <p:spPr>
          <a:xfrm>
            <a:off x="3337313" y="1453363"/>
            <a:ext cx="925800" cy="9258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317" name="Google Shape;317;p30"/>
          <p:cNvSpPr/>
          <p:nvPr>
            <p:ph idx="15" type="pic"/>
          </p:nvPr>
        </p:nvSpPr>
        <p:spPr>
          <a:xfrm>
            <a:off x="5117041" y="2817273"/>
            <a:ext cx="1078500" cy="84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18" name="Google Shape;318;p30"/>
          <p:cNvSpPr/>
          <p:nvPr>
            <p:ph idx="16" type="pic"/>
          </p:nvPr>
        </p:nvSpPr>
        <p:spPr>
          <a:xfrm>
            <a:off x="942143" y="2666705"/>
            <a:ext cx="943800" cy="9438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319" name="Google Shape;319;p30"/>
          <p:cNvSpPr/>
          <p:nvPr>
            <p:ph idx="17" type="pic"/>
          </p:nvPr>
        </p:nvSpPr>
        <p:spPr>
          <a:xfrm>
            <a:off x="3001785" y="2765398"/>
            <a:ext cx="1078500" cy="84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20" name="Google Shape;320;p30"/>
          <p:cNvSpPr/>
          <p:nvPr>
            <p:ph idx="18" type="pic"/>
          </p:nvPr>
        </p:nvSpPr>
        <p:spPr>
          <a:xfrm>
            <a:off x="2733725" y="3996724"/>
            <a:ext cx="943800" cy="9438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321" name="Google Shape;321;p30"/>
          <p:cNvSpPr/>
          <p:nvPr>
            <p:ph idx="19" type="pic"/>
          </p:nvPr>
        </p:nvSpPr>
        <p:spPr>
          <a:xfrm>
            <a:off x="671603" y="4104479"/>
            <a:ext cx="1029600" cy="8451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322" name="Google Shape;322;p30"/>
          <p:cNvSpPr/>
          <p:nvPr>
            <p:ph idx="20" type="pic"/>
          </p:nvPr>
        </p:nvSpPr>
        <p:spPr>
          <a:xfrm>
            <a:off x="5117047" y="176817"/>
            <a:ext cx="1078500" cy="84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23" name="Google Shape;323;p30"/>
          <p:cNvSpPr/>
          <p:nvPr>
            <p:ph idx="21" type="pic"/>
          </p:nvPr>
        </p:nvSpPr>
        <p:spPr>
          <a:xfrm>
            <a:off x="7589511" y="1493717"/>
            <a:ext cx="845100" cy="845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324" name="Google Shape;324;p30"/>
          <p:cNvSpPr/>
          <p:nvPr>
            <p:ph idx="22" type="pic"/>
          </p:nvPr>
        </p:nvSpPr>
        <p:spPr>
          <a:xfrm>
            <a:off x="7405007" y="2680430"/>
            <a:ext cx="1029600" cy="1029600"/>
          </a:xfrm>
          <a:prstGeom prst="diamond">
            <a:avLst/>
          </a:prstGeom>
          <a:noFill/>
          <a:ln>
            <a:noFill/>
          </a:ln>
        </p:spPr>
      </p:sp>
      <p:sp>
        <p:nvSpPr>
          <p:cNvPr id="325" name="Google Shape;325;p30"/>
          <p:cNvSpPr/>
          <p:nvPr>
            <p:ph idx="23" type="pic"/>
          </p:nvPr>
        </p:nvSpPr>
        <p:spPr>
          <a:xfrm>
            <a:off x="5391900" y="3996724"/>
            <a:ext cx="943800" cy="9438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326" name="Google Shape;326;p30"/>
          <p:cNvSpPr txBox="1"/>
          <p:nvPr>
            <p:ph type="title"/>
          </p:nvPr>
        </p:nvSpPr>
        <p:spPr>
          <a:xfrm>
            <a:off x="488375" y="208325"/>
            <a:ext cx="35919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30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0"/>
          <p:cNvSpPr txBox="1"/>
          <p:nvPr>
            <p:ph idx="24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29" name="Google Shape;329;p30"/>
          <p:cNvSpPr txBox="1"/>
          <p:nvPr>
            <p:ph idx="25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30" name="Google Shape;330;p30"/>
          <p:cNvSpPr txBox="1"/>
          <p:nvPr>
            <p:ph idx="26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  <p15:guide id="2" orient="horz" pos="162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">
  <p:cSld name="CUSTOM_2_1_1_1_1_1_2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/>
          <p:nvPr/>
        </p:nvSpPr>
        <p:spPr>
          <a:xfrm>
            <a:off x="4572000" y="-100"/>
            <a:ext cx="4580700" cy="5143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3" name="Google Shape;333;p31"/>
          <p:cNvSpPr txBox="1"/>
          <p:nvPr>
            <p:ph type="title"/>
          </p:nvPr>
        </p:nvSpPr>
        <p:spPr>
          <a:xfrm>
            <a:off x="606176" y="209625"/>
            <a:ext cx="32025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31"/>
          <p:cNvSpPr txBox="1"/>
          <p:nvPr>
            <p:ph idx="1" type="body"/>
          </p:nvPr>
        </p:nvSpPr>
        <p:spPr>
          <a:xfrm>
            <a:off x="637550" y="1316375"/>
            <a:ext cx="32025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5" name="Google Shape;335;p31"/>
          <p:cNvSpPr txBox="1"/>
          <p:nvPr>
            <p:ph idx="2" type="title"/>
          </p:nvPr>
        </p:nvSpPr>
        <p:spPr>
          <a:xfrm>
            <a:off x="4903076" y="2401725"/>
            <a:ext cx="32025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31"/>
          <p:cNvSpPr txBox="1"/>
          <p:nvPr>
            <p:ph idx="3" type="body"/>
          </p:nvPr>
        </p:nvSpPr>
        <p:spPr>
          <a:xfrm>
            <a:off x="4934450" y="3508475"/>
            <a:ext cx="3202500" cy="13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337" name="Google Shape;337;p31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1"/>
          <p:cNvSpPr txBox="1"/>
          <p:nvPr>
            <p:ph idx="4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39" name="Google Shape;339;p31"/>
          <p:cNvSpPr txBox="1"/>
          <p:nvPr>
            <p:ph idx="5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40" name="Google Shape;340;p31"/>
          <p:cNvSpPr txBox="1"/>
          <p:nvPr>
            <p:ph idx="6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_1_1_1_1_1_2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/>
        </p:nvSpPr>
        <p:spPr>
          <a:xfrm>
            <a:off x="91634" y="-352519"/>
            <a:ext cx="31674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accent1"/>
                </a:solidFill>
                <a:latin typeface="Unbounded"/>
                <a:ea typeface="Unbounded"/>
                <a:cs typeface="Unbounded"/>
                <a:sym typeface="Unbounded"/>
              </a:rPr>
              <a:t>“</a:t>
            </a:r>
            <a:endParaRPr sz="40000">
              <a:solidFill>
                <a:schemeClr val="accen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43" name="Google Shape;343;p32"/>
          <p:cNvSpPr txBox="1"/>
          <p:nvPr>
            <p:ph idx="1" type="subTitle"/>
          </p:nvPr>
        </p:nvSpPr>
        <p:spPr>
          <a:xfrm>
            <a:off x="698675" y="1292550"/>
            <a:ext cx="7746600" cy="25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32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2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46" name="Google Shape;346;p32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47" name="Google Shape;347;p32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2_1_1_1_1_1_2_1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/>
          <p:nvPr/>
        </p:nvSpPr>
        <p:spPr>
          <a:xfrm>
            <a:off x="565225" y="157000"/>
            <a:ext cx="8394600" cy="4218300"/>
          </a:xfrm>
          <a:prstGeom prst="wedgeRectCallout">
            <a:avLst>
              <a:gd fmla="val -33264" name="adj1"/>
              <a:gd fmla="val 6343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3"/>
          <p:cNvSpPr txBox="1"/>
          <p:nvPr/>
        </p:nvSpPr>
        <p:spPr>
          <a:xfrm>
            <a:off x="717625" y="78725"/>
            <a:ext cx="1926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“</a:t>
            </a:r>
            <a:endParaRPr sz="30000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51" name="Google Shape;351;p33"/>
          <p:cNvSpPr txBox="1"/>
          <p:nvPr>
            <p:ph idx="1" type="subTitle"/>
          </p:nvPr>
        </p:nvSpPr>
        <p:spPr>
          <a:xfrm>
            <a:off x="2643625" y="454150"/>
            <a:ext cx="6090000" cy="3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33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3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54" name="Google Shape;354;p33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55" name="Google Shape;355;p33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CUSTOM_2_1_1_1_1_1_2_1_1_1"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/>
          <p:nvPr/>
        </p:nvSpPr>
        <p:spPr>
          <a:xfrm>
            <a:off x="565225" y="157000"/>
            <a:ext cx="8394600" cy="4218300"/>
          </a:xfrm>
          <a:prstGeom prst="wedgeRectCallout">
            <a:avLst>
              <a:gd fmla="val -33264" name="adj1"/>
              <a:gd fmla="val 6343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4"/>
          <p:cNvSpPr txBox="1"/>
          <p:nvPr/>
        </p:nvSpPr>
        <p:spPr>
          <a:xfrm>
            <a:off x="717625" y="78725"/>
            <a:ext cx="19260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“</a:t>
            </a:r>
            <a:endParaRPr sz="30000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59" name="Google Shape;359;p34"/>
          <p:cNvSpPr txBox="1"/>
          <p:nvPr>
            <p:ph idx="1" type="subTitle"/>
          </p:nvPr>
        </p:nvSpPr>
        <p:spPr>
          <a:xfrm>
            <a:off x="2643625" y="454150"/>
            <a:ext cx="6090000" cy="3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34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62" name="Google Shape;362;p34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63" name="Google Shape;363;p34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ections">
  <p:cSld name="CUSTOM_2_1_1_1_1_1_2_1_2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1043825" y="3013059"/>
            <a:ext cx="21618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6" name="Google Shape;366;p35"/>
          <p:cNvSpPr txBox="1"/>
          <p:nvPr>
            <p:ph type="title"/>
          </p:nvPr>
        </p:nvSpPr>
        <p:spPr>
          <a:xfrm>
            <a:off x="328350" y="160550"/>
            <a:ext cx="8487300" cy="1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7" name="Google Shape;367;p35"/>
          <p:cNvSpPr/>
          <p:nvPr/>
        </p:nvSpPr>
        <p:spPr>
          <a:xfrm>
            <a:off x="1842125" y="2085075"/>
            <a:ext cx="565200" cy="423900"/>
          </a:xfrm>
          <a:prstGeom prst="parallelogram">
            <a:avLst>
              <a:gd fmla="val 25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4490425" y="2029575"/>
            <a:ext cx="534900" cy="534900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35"/>
          <p:cNvSpPr/>
          <p:nvPr/>
        </p:nvSpPr>
        <p:spPr>
          <a:xfrm rot="2700000">
            <a:off x="7215267" y="2132761"/>
            <a:ext cx="379716" cy="45947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0" name="Google Shape;370;p35"/>
          <p:cNvSpPr txBox="1"/>
          <p:nvPr>
            <p:ph idx="2" type="subTitle"/>
          </p:nvPr>
        </p:nvSpPr>
        <p:spPr>
          <a:xfrm>
            <a:off x="1043825" y="2547008"/>
            <a:ext cx="2161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35"/>
          <p:cNvSpPr txBox="1"/>
          <p:nvPr>
            <p:ph idx="3" type="body"/>
          </p:nvPr>
        </p:nvSpPr>
        <p:spPr>
          <a:xfrm>
            <a:off x="3676975" y="3013059"/>
            <a:ext cx="21618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2" name="Google Shape;372;p35"/>
          <p:cNvSpPr txBox="1"/>
          <p:nvPr>
            <p:ph idx="4" type="subTitle"/>
          </p:nvPr>
        </p:nvSpPr>
        <p:spPr>
          <a:xfrm>
            <a:off x="3676975" y="2547008"/>
            <a:ext cx="2161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3" name="Google Shape;373;p35"/>
          <p:cNvSpPr txBox="1"/>
          <p:nvPr>
            <p:ph idx="5" type="body"/>
          </p:nvPr>
        </p:nvSpPr>
        <p:spPr>
          <a:xfrm>
            <a:off x="6324225" y="3013059"/>
            <a:ext cx="21618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4" name="Google Shape;374;p35"/>
          <p:cNvSpPr txBox="1"/>
          <p:nvPr>
            <p:ph idx="6" type="subTitle"/>
          </p:nvPr>
        </p:nvSpPr>
        <p:spPr>
          <a:xfrm>
            <a:off x="6324225" y="2547008"/>
            <a:ext cx="2161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5" name="Google Shape;375;p35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5"/>
          <p:cNvSpPr txBox="1"/>
          <p:nvPr>
            <p:ph idx="7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7" name="Google Shape;377;p35"/>
          <p:cNvSpPr txBox="1"/>
          <p:nvPr>
            <p:ph idx="8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78" name="Google Shape;378;p35"/>
          <p:cNvSpPr txBox="1"/>
          <p:nvPr>
            <p:ph idx="9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">
  <p:cSld name="CUSTOM_2_1_1_1_1_1_2_1_2_1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488375" y="208325"/>
            <a:ext cx="35919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81" name="Google Shape;381;p36"/>
          <p:cNvCxnSpPr/>
          <p:nvPr/>
        </p:nvCxnSpPr>
        <p:spPr>
          <a:xfrm>
            <a:off x="4773100" y="761825"/>
            <a:ext cx="0" cy="369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2" name="Google Shape;382;p36"/>
          <p:cNvCxnSpPr/>
          <p:nvPr/>
        </p:nvCxnSpPr>
        <p:spPr>
          <a:xfrm>
            <a:off x="1009900" y="2470625"/>
            <a:ext cx="7526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83" name="Google Shape;383;p36"/>
          <p:cNvSpPr/>
          <p:nvPr>
            <p:ph idx="2" type="pic"/>
          </p:nvPr>
        </p:nvSpPr>
        <p:spPr>
          <a:xfrm>
            <a:off x="1976010" y="868478"/>
            <a:ext cx="515100" cy="515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384" name="Google Shape;384;p36"/>
          <p:cNvSpPr/>
          <p:nvPr>
            <p:ph idx="3" type="pic"/>
          </p:nvPr>
        </p:nvSpPr>
        <p:spPr>
          <a:xfrm>
            <a:off x="7293297" y="3715450"/>
            <a:ext cx="627900" cy="627900"/>
          </a:xfrm>
          <a:prstGeom prst="diamond">
            <a:avLst/>
          </a:prstGeom>
          <a:noFill/>
          <a:ln>
            <a:noFill/>
          </a:ln>
        </p:spPr>
      </p:sp>
      <p:sp>
        <p:nvSpPr>
          <p:cNvPr id="385" name="Google Shape;385;p36"/>
          <p:cNvSpPr/>
          <p:nvPr>
            <p:ph idx="4" type="pic"/>
          </p:nvPr>
        </p:nvSpPr>
        <p:spPr>
          <a:xfrm>
            <a:off x="3876878" y="1617353"/>
            <a:ext cx="627900" cy="5151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386" name="Google Shape;386;p36"/>
          <p:cNvSpPr/>
          <p:nvPr>
            <p:ph idx="5" type="pic"/>
          </p:nvPr>
        </p:nvSpPr>
        <p:spPr>
          <a:xfrm>
            <a:off x="5406064" y="868478"/>
            <a:ext cx="657600" cy="51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87" name="Google Shape;387;p36"/>
          <p:cNvSpPr/>
          <p:nvPr>
            <p:ph idx="6" type="pic"/>
          </p:nvPr>
        </p:nvSpPr>
        <p:spPr>
          <a:xfrm>
            <a:off x="5061306" y="1656719"/>
            <a:ext cx="575700" cy="5757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388" name="Google Shape;388;p36"/>
          <p:cNvSpPr/>
          <p:nvPr>
            <p:ph idx="7" type="pic"/>
          </p:nvPr>
        </p:nvSpPr>
        <p:spPr>
          <a:xfrm>
            <a:off x="3140485" y="813462"/>
            <a:ext cx="515100" cy="5151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  <p:sp>
        <p:nvSpPr>
          <p:cNvPr id="389" name="Google Shape;389;p36"/>
          <p:cNvSpPr/>
          <p:nvPr>
            <p:ph idx="8" type="pic"/>
          </p:nvPr>
        </p:nvSpPr>
        <p:spPr>
          <a:xfrm>
            <a:off x="3044407" y="3311287"/>
            <a:ext cx="515100" cy="515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390" name="Google Shape;390;p36"/>
          <p:cNvSpPr/>
          <p:nvPr>
            <p:ph idx="9" type="pic"/>
          </p:nvPr>
        </p:nvSpPr>
        <p:spPr>
          <a:xfrm>
            <a:off x="5235484" y="2756837"/>
            <a:ext cx="657600" cy="51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91" name="Google Shape;391;p36"/>
          <p:cNvSpPr/>
          <p:nvPr>
            <p:ph idx="13" type="pic"/>
          </p:nvPr>
        </p:nvSpPr>
        <p:spPr>
          <a:xfrm>
            <a:off x="3735019" y="2611064"/>
            <a:ext cx="575700" cy="5757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392" name="Google Shape;392;p36"/>
          <p:cNvSpPr/>
          <p:nvPr>
            <p:ph idx="14" type="pic"/>
          </p:nvPr>
        </p:nvSpPr>
        <p:spPr>
          <a:xfrm>
            <a:off x="5986712" y="1687037"/>
            <a:ext cx="657600" cy="51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93" name="Google Shape;393;p36"/>
          <p:cNvSpPr/>
          <p:nvPr>
            <p:ph idx="15" type="pic"/>
          </p:nvPr>
        </p:nvSpPr>
        <p:spPr>
          <a:xfrm>
            <a:off x="5986700" y="3473305"/>
            <a:ext cx="575700" cy="575700"/>
          </a:xfrm>
          <a:prstGeom prst="pentagon">
            <a:avLst>
              <a:gd fmla="val 105146" name="hf"/>
              <a:gd fmla="val 110557" name="vf"/>
            </a:avLst>
          </a:prstGeom>
          <a:noFill/>
          <a:ln>
            <a:noFill/>
          </a:ln>
        </p:spPr>
      </p:sp>
      <p:sp>
        <p:nvSpPr>
          <p:cNvPr id="394" name="Google Shape;394;p36"/>
          <p:cNvSpPr/>
          <p:nvPr>
            <p:ph idx="16" type="pic"/>
          </p:nvPr>
        </p:nvSpPr>
        <p:spPr>
          <a:xfrm>
            <a:off x="2182387" y="2641378"/>
            <a:ext cx="627900" cy="515100"/>
          </a:xfrm>
          <a:prstGeom prst="trapezoid">
            <a:avLst>
              <a:gd fmla="val 12350" name="adj"/>
            </a:avLst>
          </a:prstGeom>
          <a:noFill/>
          <a:ln>
            <a:noFill/>
          </a:ln>
        </p:spPr>
      </p:sp>
      <p:sp>
        <p:nvSpPr>
          <p:cNvPr id="395" name="Google Shape;395;p36"/>
          <p:cNvSpPr/>
          <p:nvPr>
            <p:ph idx="17" type="pic"/>
          </p:nvPr>
        </p:nvSpPr>
        <p:spPr>
          <a:xfrm>
            <a:off x="2571711" y="1675003"/>
            <a:ext cx="657600" cy="5151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396" name="Google Shape;396;p36"/>
          <p:cNvSpPr/>
          <p:nvPr>
            <p:ph idx="18" type="pic"/>
          </p:nvPr>
        </p:nvSpPr>
        <p:spPr>
          <a:xfrm>
            <a:off x="6778204" y="2796165"/>
            <a:ext cx="515100" cy="5151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397" name="Google Shape;397;p36"/>
          <p:cNvSpPr/>
          <p:nvPr>
            <p:ph idx="19" type="pic"/>
          </p:nvPr>
        </p:nvSpPr>
        <p:spPr>
          <a:xfrm>
            <a:off x="4459150" y="3447212"/>
            <a:ext cx="627900" cy="627900"/>
          </a:xfrm>
          <a:prstGeom prst="diamond">
            <a:avLst/>
          </a:prstGeom>
          <a:noFill/>
          <a:ln>
            <a:noFill/>
          </a:ln>
        </p:spPr>
      </p:sp>
      <p:sp>
        <p:nvSpPr>
          <p:cNvPr id="398" name="Google Shape;398;p36"/>
          <p:cNvSpPr txBox="1"/>
          <p:nvPr>
            <p:ph idx="1" type="subTitle"/>
          </p:nvPr>
        </p:nvSpPr>
        <p:spPr>
          <a:xfrm>
            <a:off x="347550" y="2132450"/>
            <a:ext cx="1429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36"/>
          <p:cNvSpPr txBox="1"/>
          <p:nvPr>
            <p:ph idx="20" type="subTitle"/>
          </p:nvPr>
        </p:nvSpPr>
        <p:spPr>
          <a:xfrm>
            <a:off x="7714800" y="2132450"/>
            <a:ext cx="1429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36"/>
          <p:cNvSpPr txBox="1"/>
          <p:nvPr>
            <p:ph idx="21" type="subTitle"/>
          </p:nvPr>
        </p:nvSpPr>
        <p:spPr>
          <a:xfrm>
            <a:off x="4059250" y="4459925"/>
            <a:ext cx="1429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36"/>
          <p:cNvSpPr txBox="1"/>
          <p:nvPr>
            <p:ph idx="22" type="subTitle"/>
          </p:nvPr>
        </p:nvSpPr>
        <p:spPr>
          <a:xfrm>
            <a:off x="4059250" y="436775"/>
            <a:ext cx="1429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36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"/>
          <p:cNvSpPr txBox="1"/>
          <p:nvPr>
            <p:ph idx="23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4" name="Google Shape;404;p36"/>
          <p:cNvSpPr txBox="1"/>
          <p:nvPr>
            <p:ph idx="24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05" name="Google Shape;405;p36"/>
          <p:cNvSpPr txBox="1"/>
          <p:nvPr>
            <p:ph idx="25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2_1_1_1_1_1_2_1_2_1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488375" y="208325"/>
            <a:ext cx="35919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37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7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10" name="Google Shape;410;p37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11" name="Google Shape;411;p37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hoto 1">
  <p:cSld name="CUSTOM_2_1_1_1_1_1_2_1_2_1_1_1_1"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/>
          <p:nvPr>
            <p:ph idx="2" type="pic"/>
          </p:nvPr>
        </p:nvSpPr>
        <p:spPr>
          <a:xfrm>
            <a:off x="689875" y="185050"/>
            <a:ext cx="8111950" cy="4786950"/>
          </a:xfrm>
          <a:prstGeom prst="flowChartPreparation">
            <a:avLst/>
          </a:prstGeom>
          <a:noFill/>
          <a:ln>
            <a:noFill/>
          </a:ln>
        </p:spPr>
      </p:sp>
      <p:sp>
        <p:nvSpPr>
          <p:cNvPr id="414" name="Google Shape;414;p38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8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16" name="Google Shape;416;p38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17" name="Google Shape;417;p38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hoto 2">
  <p:cSld name="CUSTOM_1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21" name="Google Shape;421;p39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22" name="Google Shape;422;p39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23" name="Google Shape;423;p39"/>
          <p:cNvSpPr/>
          <p:nvPr>
            <p:ph idx="4" type="pic"/>
          </p:nvPr>
        </p:nvSpPr>
        <p:spPr>
          <a:xfrm>
            <a:off x="843975" y="354000"/>
            <a:ext cx="7455900" cy="44490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board &amp; stickers 1">
  <p:cSld name="CUSTOM_2_1_1_1_1_1_2_1_2_1_1_1_2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/>
          <p:nvPr>
            <p:ph idx="1" type="subTitle"/>
          </p:nvPr>
        </p:nvSpPr>
        <p:spPr>
          <a:xfrm>
            <a:off x="698675" y="1292550"/>
            <a:ext cx="7746600" cy="25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40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28" name="Google Shape;428;p40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29" name="Google Shape;429;p40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board &amp; stickers 2">
  <p:cSld name="CUSTOM_2_1_1_1_1_1_2_1_2_1_1_1_2_1">
    <p:bg>
      <p:bgPr>
        <a:solidFill>
          <a:schemeClr val="dk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/>
          <p:nvPr>
            <p:ph idx="1" type="subTitle"/>
          </p:nvPr>
        </p:nvSpPr>
        <p:spPr>
          <a:xfrm>
            <a:off x="698675" y="1292550"/>
            <a:ext cx="7746600" cy="25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2" name="Google Shape;432;p41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34" name="Google Shape;434;p41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35" name="Google Shape;435;p41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 board &amp; stickers 3">
  <p:cSld name="CUSTOM_2_1_1_1_1_1_2_1_2_1_1_1_2_1_1">
    <p:bg>
      <p:bgPr>
        <a:solidFill>
          <a:schemeClr val="accen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/>
          <p:nvPr>
            <p:ph idx="1" type="subTitle"/>
          </p:nvPr>
        </p:nvSpPr>
        <p:spPr>
          <a:xfrm>
            <a:off x="698675" y="1292550"/>
            <a:ext cx="7746600" cy="25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42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2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40" name="Google Shape;440;p42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41" name="Google Shape;441;p42"/>
          <p:cNvSpPr txBox="1"/>
          <p:nvPr>
            <p:ph idx="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">
  <p:cSld name="CUSTOM_7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45" name="Google Shape;445;p43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46" name="Google Shape;446;p43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47" name="Google Shape;447;p43"/>
          <p:cNvSpPr txBox="1"/>
          <p:nvPr>
            <p:ph idx="4" type="subTitle"/>
          </p:nvPr>
        </p:nvSpPr>
        <p:spPr>
          <a:xfrm>
            <a:off x="942150" y="315025"/>
            <a:ext cx="22635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8" name="Google Shape;448;p43"/>
          <p:cNvSpPr txBox="1"/>
          <p:nvPr>
            <p:ph idx="5" type="body"/>
          </p:nvPr>
        </p:nvSpPr>
        <p:spPr>
          <a:xfrm>
            <a:off x="942150" y="883725"/>
            <a:ext cx="22635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photo">
  <p:cSld name="CUSTOM_8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4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52" name="Google Shape;452;p44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53" name="Google Shape;453;p44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54" name="Google Shape;454;p44"/>
          <p:cNvSpPr txBox="1"/>
          <p:nvPr>
            <p:ph idx="4" type="subTitle"/>
          </p:nvPr>
        </p:nvSpPr>
        <p:spPr>
          <a:xfrm>
            <a:off x="942150" y="315025"/>
            <a:ext cx="22635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44"/>
          <p:cNvSpPr txBox="1"/>
          <p:nvPr>
            <p:ph idx="5" type="body"/>
          </p:nvPr>
        </p:nvSpPr>
        <p:spPr>
          <a:xfrm>
            <a:off x="942150" y="883725"/>
            <a:ext cx="22635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6" name="Google Shape;456;p44"/>
          <p:cNvSpPr/>
          <p:nvPr/>
        </p:nvSpPr>
        <p:spPr>
          <a:xfrm>
            <a:off x="1062075" y="2488750"/>
            <a:ext cx="2510100" cy="2447100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4"/>
          <p:cNvSpPr/>
          <p:nvPr>
            <p:ph idx="6" type="pic"/>
          </p:nvPr>
        </p:nvSpPr>
        <p:spPr>
          <a:xfrm rot="150">
            <a:off x="3334012" y="-655978"/>
            <a:ext cx="6888300" cy="4695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9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5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61" name="Google Shape;461;p45"/>
          <p:cNvSpPr txBox="1"/>
          <p:nvPr>
            <p:ph idx="2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62" name="Google Shape;462;p45"/>
          <p:cNvSpPr txBox="1"/>
          <p:nvPr>
            <p:ph idx="3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63" name="Google Shape;463;p45"/>
          <p:cNvSpPr txBox="1"/>
          <p:nvPr>
            <p:ph type="title"/>
          </p:nvPr>
        </p:nvSpPr>
        <p:spPr>
          <a:xfrm>
            <a:off x="942150" y="84350"/>
            <a:ext cx="7265100" cy="18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4" name="Google Shape;464;p45"/>
          <p:cNvSpPr txBox="1"/>
          <p:nvPr>
            <p:ph idx="4" type="body"/>
          </p:nvPr>
        </p:nvSpPr>
        <p:spPr>
          <a:xfrm>
            <a:off x="942150" y="1604200"/>
            <a:ext cx="4407000" cy="31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CUSTOM_10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/>
          <p:nvPr>
            <p:ph idx="2" type="pic"/>
          </p:nvPr>
        </p:nvSpPr>
        <p:spPr>
          <a:xfrm>
            <a:off x="580725" y="1856050"/>
            <a:ext cx="1321800" cy="12924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67" name="Google Shape;467;p46"/>
          <p:cNvSpPr/>
          <p:nvPr>
            <p:ph idx="3" type="pic"/>
          </p:nvPr>
        </p:nvSpPr>
        <p:spPr>
          <a:xfrm>
            <a:off x="580725" y="3440225"/>
            <a:ext cx="1392900" cy="1292400"/>
          </a:xfrm>
          <a:prstGeom prst="chord">
            <a:avLst>
              <a:gd fmla="val 2700000" name="adj1"/>
              <a:gd fmla="val 20217993" name="adj2"/>
            </a:avLst>
          </a:prstGeom>
          <a:noFill/>
          <a:ln>
            <a:noFill/>
          </a:ln>
        </p:spPr>
      </p:sp>
      <p:sp>
        <p:nvSpPr>
          <p:cNvPr id="468" name="Google Shape;468;p46"/>
          <p:cNvSpPr/>
          <p:nvPr>
            <p:ph idx="4" type="pic"/>
          </p:nvPr>
        </p:nvSpPr>
        <p:spPr>
          <a:xfrm>
            <a:off x="7214900" y="3440300"/>
            <a:ext cx="1570200" cy="129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9" name="Google Shape;469;p46"/>
          <p:cNvSpPr/>
          <p:nvPr>
            <p:ph idx="5" type="pic"/>
          </p:nvPr>
        </p:nvSpPr>
        <p:spPr>
          <a:xfrm>
            <a:off x="1937675" y="3433025"/>
            <a:ext cx="5030100" cy="12924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470" name="Google Shape;470;p46"/>
          <p:cNvSpPr/>
          <p:nvPr>
            <p:ph idx="6" type="pic"/>
          </p:nvPr>
        </p:nvSpPr>
        <p:spPr>
          <a:xfrm>
            <a:off x="3858025" y="1856050"/>
            <a:ext cx="4927200" cy="129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1" name="Google Shape;471;p46"/>
          <p:cNvSpPr/>
          <p:nvPr>
            <p:ph idx="7" type="pic"/>
          </p:nvPr>
        </p:nvSpPr>
        <p:spPr>
          <a:xfrm>
            <a:off x="2165350" y="1856050"/>
            <a:ext cx="1430100" cy="1292400"/>
          </a:xfrm>
          <a:prstGeom prst="hexagon">
            <a:avLst>
              <a:gd fmla="val 25000" name="adj"/>
              <a:gd fmla="val 115470" name="vf"/>
            </a:avLst>
          </a:prstGeom>
          <a:noFill/>
          <a:ln>
            <a:noFill/>
          </a:ln>
        </p:spPr>
      </p:sp>
      <p:sp>
        <p:nvSpPr>
          <p:cNvPr id="472" name="Google Shape;472;p46"/>
          <p:cNvSpPr/>
          <p:nvPr>
            <p:ph idx="8" type="pic"/>
          </p:nvPr>
        </p:nvSpPr>
        <p:spPr>
          <a:xfrm>
            <a:off x="7492700" y="233225"/>
            <a:ext cx="1292400" cy="12924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  <p:sp>
        <p:nvSpPr>
          <p:cNvPr id="473" name="Google Shape;473;p46"/>
          <p:cNvSpPr/>
          <p:nvPr>
            <p:ph idx="9" type="pic"/>
          </p:nvPr>
        </p:nvSpPr>
        <p:spPr>
          <a:xfrm>
            <a:off x="610250" y="271775"/>
            <a:ext cx="6838800" cy="12924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474" name="Google Shape;474;p46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6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76" name="Google Shape;476;p46"/>
          <p:cNvSpPr txBox="1"/>
          <p:nvPr>
            <p:ph idx="1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77" name="Google Shape;477;p46"/>
          <p:cNvSpPr txBox="1"/>
          <p:nvPr>
            <p:ph idx="14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78" name="Google Shape;478;p46"/>
          <p:cNvSpPr txBox="1"/>
          <p:nvPr>
            <p:ph idx="15" type="body"/>
          </p:nvPr>
        </p:nvSpPr>
        <p:spPr>
          <a:xfrm>
            <a:off x="610250" y="1525625"/>
            <a:ext cx="65151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79" name="Google Shape;479;p46"/>
          <p:cNvSpPr txBox="1"/>
          <p:nvPr>
            <p:ph idx="16" type="body"/>
          </p:nvPr>
        </p:nvSpPr>
        <p:spPr>
          <a:xfrm>
            <a:off x="7509425" y="1525625"/>
            <a:ext cx="1292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80" name="Google Shape;480;p46"/>
          <p:cNvSpPr txBox="1"/>
          <p:nvPr>
            <p:ph idx="17" type="body"/>
          </p:nvPr>
        </p:nvSpPr>
        <p:spPr>
          <a:xfrm>
            <a:off x="580725" y="3148450"/>
            <a:ext cx="1292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81" name="Google Shape;481;p46"/>
          <p:cNvSpPr txBox="1"/>
          <p:nvPr>
            <p:ph idx="18" type="body"/>
          </p:nvPr>
        </p:nvSpPr>
        <p:spPr>
          <a:xfrm>
            <a:off x="2165400" y="3148450"/>
            <a:ext cx="14301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82" name="Google Shape;482;p46"/>
          <p:cNvSpPr txBox="1"/>
          <p:nvPr>
            <p:ph idx="19" type="body"/>
          </p:nvPr>
        </p:nvSpPr>
        <p:spPr>
          <a:xfrm>
            <a:off x="3858025" y="3148450"/>
            <a:ext cx="49437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83" name="Google Shape;483;p46"/>
          <p:cNvSpPr txBox="1"/>
          <p:nvPr>
            <p:ph idx="20" type="body"/>
          </p:nvPr>
        </p:nvSpPr>
        <p:spPr>
          <a:xfrm>
            <a:off x="1937675" y="4725425"/>
            <a:ext cx="50301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84" name="Google Shape;484;p46"/>
          <p:cNvSpPr txBox="1"/>
          <p:nvPr>
            <p:ph idx="21" type="body"/>
          </p:nvPr>
        </p:nvSpPr>
        <p:spPr>
          <a:xfrm>
            <a:off x="610250" y="4725425"/>
            <a:ext cx="12630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85" name="Google Shape;485;p46"/>
          <p:cNvSpPr txBox="1"/>
          <p:nvPr>
            <p:ph idx="22" type="body"/>
          </p:nvPr>
        </p:nvSpPr>
        <p:spPr>
          <a:xfrm>
            <a:off x="7214900" y="4725425"/>
            <a:ext cx="15870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●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○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Char char="■"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CUSTOM_12">
    <p:bg>
      <p:bgPr>
        <a:solidFill>
          <a:schemeClr val="dk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/>
          <p:nvPr>
            <p:ph idx="2" type="pic"/>
          </p:nvPr>
        </p:nvSpPr>
        <p:spPr>
          <a:xfrm>
            <a:off x="1300175" y="354000"/>
            <a:ext cx="4204800" cy="2957100"/>
          </a:xfrm>
          <a:prstGeom prst="parallelogram">
            <a:avLst>
              <a:gd fmla="val 41235" name="adj"/>
            </a:avLst>
          </a:prstGeom>
          <a:noFill/>
          <a:ln>
            <a:noFill/>
          </a:ln>
        </p:spPr>
      </p:sp>
      <p:sp>
        <p:nvSpPr>
          <p:cNvPr id="488" name="Google Shape;488;p47"/>
          <p:cNvSpPr/>
          <p:nvPr>
            <p:ph idx="3" type="pic"/>
          </p:nvPr>
        </p:nvSpPr>
        <p:spPr>
          <a:xfrm>
            <a:off x="4894175" y="354000"/>
            <a:ext cx="3907800" cy="1478400"/>
          </a:xfrm>
          <a:prstGeom prst="parallelogram">
            <a:avLst>
              <a:gd fmla="val 41235" name="adj"/>
            </a:avLst>
          </a:prstGeom>
          <a:noFill/>
          <a:ln>
            <a:noFill/>
          </a:ln>
        </p:spPr>
      </p:sp>
      <p:sp>
        <p:nvSpPr>
          <p:cNvPr id="489" name="Google Shape;489;p47"/>
          <p:cNvSpPr/>
          <p:nvPr>
            <p:ph idx="4" type="pic"/>
          </p:nvPr>
        </p:nvSpPr>
        <p:spPr>
          <a:xfrm>
            <a:off x="4280325" y="1832550"/>
            <a:ext cx="2579700" cy="1478400"/>
          </a:xfrm>
          <a:prstGeom prst="parallelogram">
            <a:avLst>
              <a:gd fmla="val 41235" name="adj"/>
            </a:avLst>
          </a:prstGeom>
          <a:noFill/>
          <a:ln>
            <a:noFill/>
          </a:ln>
        </p:spPr>
      </p:sp>
      <p:sp>
        <p:nvSpPr>
          <p:cNvPr id="490" name="Google Shape;490;p47"/>
          <p:cNvSpPr/>
          <p:nvPr>
            <p:ph idx="5" type="pic"/>
          </p:nvPr>
        </p:nvSpPr>
        <p:spPr>
          <a:xfrm>
            <a:off x="5660175" y="1832550"/>
            <a:ext cx="2537100" cy="2957100"/>
          </a:xfrm>
          <a:prstGeom prst="parallelogram">
            <a:avLst>
              <a:gd fmla="val 41235" name="adj"/>
            </a:avLst>
          </a:prstGeom>
          <a:noFill/>
          <a:ln>
            <a:noFill/>
          </a:ln>
        </p:spPr>
      </p:sp>
      <p:sp>
        <p:nvSpPr>
          <p:cNvPr id="491" name="Google Shape;491;p47"/>
          <p:cNvSpPr/>
          <p:nvPr>
            <p:ph idx="6" type="pic"/>
          </p:nvPr>
        </p:nvSpPr>
        <p:spPr>
          <a:xfrm>
            <a:off x="695350" y="3311100"/>
            <a:ext cx="5587500" cy="1478400"/>
          </a:xfrm>
          <a:prstGeom prst="parallelogram">
            <a:avLst>
              <a:gd fmla="val 41235" name="adj"/>
            </a:avLst>
          </a:prstGeom>
          <a:noFill/>
          <a:ln>
            <a:noFill/>
          </a:ln>
        </p:spPr>
      </p:sp>
      <p:sp>
        <p:nvSpPr>
          <p:cNvPr id="492" name="Google Shape;492;p47"/>
          <p:cNvSpPr/>
          <p:nvPr/>
        </p:nvSpPr>
        <p:spPr>
          <a:xfrm>
            <a:off x="100" y="0"/>
            <a:ext cx="34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7"/>
          <p:cNvSpPr txBox="1"/>
          <p:nvPr>
            <p:ph idx="1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94" name="Google Shape;494;p47"/>
          <p:cNvSpPr txBox="1"/>
          <p:nvPr>
            <p:ph idx="7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495" name="Google Shape;495;p47"/>
          <p:cNvSpPr txBox="1"/>
          <p:nvPr>
            <p:ph idx="8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Work Sans Medium"/>
              <a:buNone/>
              <a:defRPr sz="9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0" name="Google Shape;500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1" name="Google Shape;50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4" name="Google Shape;50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07" name="Google Shape;50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8" name="Google Shape;50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11" name="Google Shape;511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2" name="Google Shape;512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3" name="Google Shape;51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16" name="Google Shape;51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0" name="Google Shape;52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3" name="Google Shape;52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7" name="Google Shape;527;p5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8" name="Google Shape;528;p5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9" name="Google Shape;52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  <p:sp>
        <p:nvSpPr>
          <p:cNvPr id="532" name="Google Shape;53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5" name="Google Shape;535;p5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6" name="Google Shape;53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39" name="Google Shape;53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5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1" name="Google Shape;541;p5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2" name="Google Shape;542;p5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3" name="Google Shape;543;p5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4" name="Google Shape;544;p5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5" name="Google Shape;545;p5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48" name="Google Shape;548;p6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9" name="Google Shape;549;p6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50" name="Google Shape;55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6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4" name="Google Shape;554;p6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5" name="Google Shape;555;p6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6" name="Google Shape;556;p6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7" name="Google Shape;557;p6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_2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" name="Google Shape;560;p6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1" name="Google Shape;561;p6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2" name="Google Shape;562;p62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3" name="Google Shape;563;p6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4" name="Google Shape;564;p62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5" name="Google Shape;565;p62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6" name="Google Shape;566;p62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6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0" name="Google Shape;570;p6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1" name="Google Shape;571;p6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2" name="Google Shape;572;p6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3" name="Google Shape;573;p6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4" name="Google Shape;574;p6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5" name="Google Shape;575;p6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6" name="Google Shape;576;p6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7" name="Google Shape;577;p6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80" name="Google Shape;58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6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4" name="Google Shape;584;p6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85" name="Google Shape;585;p6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86" name="Google Shape;586;p6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7" name="Google Shape;58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8" name="Google Shape;58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589" name="Google Shape;589;p6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0" name="Google Shape;590;p6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3" name="Google Shape;593;p6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4" name="Google Shape;594;p6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p6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6" name="Google Shape;596;p6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6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8" name="Google Shape;59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00" name="Google Shape;600;p6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1" name="Google Shape;601;p6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2" name="Google Shape;602;p6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6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6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0" name="Google Shape;610;p6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6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6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6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4" name="Google Shape;614;p6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615" name="Google Shape;615;p6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6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6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56" Type="http://schemas.openxmlformats.org/officeDocument/2006/relationships/theme" Target="../theme/theme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47550" y="84350"/>
            <a:ext cx="8454300" cy="3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Unbounded"/>
              <a:buNone/>
              <a:defRPr sz="56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Font typeface="Unbounded"/>
              <a:buNone/>
              <a:defRPr sz="5600">
                <a:latin typeface="Unbounded"/>
                <a:ea typeface="Unbounded"/>
                <a:cs typeface="Unbounded"/>
                <a:sym typeface="Unbounde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4600" y="3770150"/>
            <a:ext cx="57186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■"/>
              <a:defRPr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53">
          <p15:clr>
            <a:srgbClr val="E46962"/>
          </p15:clr>
        </p15:guide>
        <p15:guide id="26" orient="horz" pos="319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etbootstrap.com/" TargetMode="External"/><Relationship Id="rId4" Type="http://schemas.openxmlformats.org/officeDocument/2006/relationships/hyperlink" Target="https://www.sliderrevolution.com/resources/css-cards/" TargetMode="External"/><Relationship Id="rId5" Type="http://schemas.openxmlformats.org/officeDocument/2006/relationships/hyperlink" Target="https://materializecss.com/" TargetMode="External"/><Relationship Id="rId6" Type="http://schemas.openxmlformats.org/officeDocument/2006/relationships/hyperlink" Target="https://github.com/alexisbernt/Cyber-Capstone-2025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9"/>
          <p:cNvSpPr txBox="1"/>
          <p:nvPr>
            <p:ph idx="3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2025</a:t>
            </a:r>
            <a:endParaRPr/>
          </a:p>
        </p:txBody>
      </p:sp>
      <p:sp>
        <p:nvSpPr>
          <p:cNvPr id="623" name="Google Shape;623;p69"/>
          <p:cNvSpPr txBox="1"/>
          <p:nvPr>
            <p:ph type="title"/>
          </p:nvPr>
        </p:nvSpPr>
        <p:spPr>
          <a:xfrm>
            <a:off x="328350" y="991800"/>
            <a:ext cx="8487300" cy="3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/>
              <a:t>Progress Log</a:t>
            </a:r>
            <a:endParaRPr sz="8400"/>
          </a:p>
        </p:txBody>
      </p:sp>
      <p:sp>
        <p:nvSpPr>
          <p:cNvPr id="624" name="Google Shape;624;p69"/>
          <p:cNvSpPr txBox="1"/>
          <p:nvPr>
            <p:ph idx="1" type="subTitle"/>
          </p:nvPr>
        </p:nvSpPr>
        <p:spPr>
          <a:xfrm>
            <a:off x="942150" y="3648600"/>
            <a:ext cx="74445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Cybersecurity: “Lexi’s Cyber Club”</a:t>
            </a:r>
            <a:endParaRPr/>
          </a:p>
        </p:txBody>
      </p:sp>
      <p:sp>
        <p:nvSpPr>
          <p:cNvPr id="625" name="Google Shape;625;p69"/>
          <p:cNvSpPr txBox="1"/>
          <p:nvPr>
            <p:ph idx="2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CAPSTONE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8"/>
          <p:cNvSpPr txBox="1"/>
          <p:nvPr>
            <p:ph type="title"/>
          </p:nvPr>
        </p:nvSpPr>
        <p:spPr>
          <a:xfrm>
            <a:off x="361475" y="145550"/>
            <a:ext cx="44493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“Getting a REACT-tion”</a:t>
            </a:r>
            <a:endParaRPr sz="2500"/>
          </a:p>
        </p:txBody>
      </p:sp>
      <p:sp>
        <p:nvSpPr>
          <p:cNvPr id="732" name="Google Shape;732;p78"/>
          <p:cNvSpPr txBox="1"/>
          <p:nvPr>
            <p:ph idx="2" type="subTitle"/>
          </p:nvPr>
        </p:nvSpPr>
        <p:spPr>
          <a:xfrm>
            <a:off x="4825174" y="145550"/>
            <a:ext cx="42369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1st step of connecting back-end and front-end</a:t>
            </a:r>
            <a:endParaRPr/>
          </a:p>
        </p:txBody>
      </p:sp>
      <p:sp>
        <p:nvSpPr>
          <p:cNvPr id="733" name="Google Shape;733;p78"/>
          <p:cNvSpPr txBox="1"/>
          <p:nvPr>
            <p:ph idx="3" type="subTitle"/>
          </p:nvPr>
        </p:nvSpPr>
        <p:spPr>
          <a:xfrm>
            <a:off x="4846884" y="793563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Done (WITH FILLER CONTENT) on 2/14/25</a:t>
            </a:r>
            <a:endParaRPr sz="1300"/>
          </a:p>
        </p:txBody>
      </p:sp>
      <p:sp>
        <p:nvSpPr>
          <p:cNvPr id="734" name="Google Shape;734;p78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735" name="Google Shape;735;p78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SUBHEAD</a:t>
            </a:r>
            <a:endParaRPr/>
          </a:p>
        </p:txBody>
      </p:sp>
      <p:pic>
        <p:nvPicPr>
          <p:cNvPr id="736" name="Google Shape;73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275" y="1161288"/>
            <a:ext cx="9144001" cy="47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8"/>
          <p:cNvSpPr txBox="1"/>
          <p:nvPr/>
        </p:nvSpPr>
        <p:spPr>
          <a:xfrm>
            <a:off x="7296675" y="2828050"/>
            <a:ext cx="11730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These are clickable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38" name="Google Shape;738;p78"/>
          <p:cNvCxnSpPr>
            <a:stCxn id="737" idx="0"/>
          </p:cNvCxnSpPr>
          <p:nvPr/>
        </p:nvCxnSpPr>
        <p:spPr>
          <a:xfrm flipH="1" rot="10800000">
            <a:off x="7883175" y="2180650"/>
            <a:ext cx="448800" cy="64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9"/>
          <p:cNvSpPr txBox="1"/>
          <p:nvPr>
            <p:ph type="title"/>
          </p:nvPr>
        </p:nvSpPr>
        <p:spPr>
          <a:xfrm>
            <a:off x="361475" y="145550"/>
            <a:ext cx="44493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“Front-end Buttons”</a:t>
            </a:r>
            <a:endParaRPr sz="2500"/>
          </a:p>
        </p:txBody>
      </p:sp>
      <p:sp>
        <p:nvSpPr>
          <p:cNvPr id="744" name="Google Shape;744;p79"/>
          <p:cNvSpPr txBox="1"/>
          <p:nvPr>
            <p:ph idx="2" type="subTitle"/>
          </p:nvPr>
        </p:nvSpPr>
        <p:spPr>
          <a:xfrm>
            <a:off x="4825174" y="145550"/>
            <a:ext cx="42369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9"/>
          <p:cNvSpPr txBox="1"/>
          <p:nvPr>
            <p:ph idx="3" type="subTitle"/>
          </p:nvPr>
        </p:nvSpPr>
        <p:spPr>
          <a:xfrm>
            <a:off x="4846884" y="793563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Done (WITH FILLER CONTENT) on 2/18/25</a:t>
            </a:r>
            <a:endParaRPr sz="1300"/>
          </a:p>
        </p:txBody>
      </p:sp>
      <p:sp>
        <p:nvSpPr>
          <p:cNvPr id="746" name="Google Shape;746;p79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747" name="Google Shape;747;p79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SUBHEAD</a:t>
            </a:r>
            <a:endParaRPr/>
          </a:p>
        </p:txBody>
      </p:sp>
      <p:sp>
        <p:nvSpPr>
          <p:cNvPr id="748" name="Google Shape;748;p79"/>
          <p:cNvSpPr txBox="1"/>
          <p:nvPr/>
        </p:nvSpPr>
        <p:spPr>
          <a:xfrm>
            <a:off x="7296675" y="2828050"/>
            <a:ext cx="11730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These are clickable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49" name="Google Shape;749;p79"/>
          <p:cNvCxnSpPr>
            <a:stCxn id="748" idx="0"/>
          </p:cNvCxnSpPr>
          <p:nvPr/>
        </p:nvCxnSpPr>
        <p:spPr>
          <a:xfrm flipH="1" rot="10800000">
            <a:off x="7883175" y="2180650"/>
            <a:ext cx="448800" cy="64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0" name="Google Shape;75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4525"/>
            <a:ext cx="9144002" cy="44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0"/>
          <p:cNvSpPr txBox="1"/>
          <p:nvPr>
            <p:ph type="title"/>
          </p:nvPr>
        </p:nvSpPr>
        <p:spPr>
          <a:xfrm>
            <a:off x="361475" y="145550"/>
            <a:ext cx="44493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“Front-end Work”</a:t>
            </a:r>
            <a:endParaRPr sz="2500"/>
          </a:p>
        </p:txBody>
      </p:sp>
      <p:sp>
        <p:nvSpPr>
          <p:cNvPr id="756" name="Google Shape;756;p80"/>
          <p:cNvSpPr txBox="1"/>
          <p:nvPr>
            <p:ph idx="2" type="subTitle"/>
          </p:nvPr>
        </p:nvSpPr>
        <p:spPr>
          <a:xfrm>
            <a:off x="4825174" y="145550"/>
            <a:ext cx="42369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80"/>
          <p:cNvSpPr txBox="1"/>
          <p:nvPr>
            <p:ph idx="3" type="subTitle"/>
          </p:nvPr>
        </p:nvSpPr>
        <p:spPr>
          <a:xfrm>
            <a:off x="4846884" y="793563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Connected to Database</a:t>
            </a:r>
            <a:r>
              <a:rPr lang="en" sz="1300"/>
              <a:t> 3/12/25</a:t>
            </a:r>
            <a:endParaRPr sz="1300"/>
          </a:p>
        </p:txBody>
      </p:sp>
      <p:sp>
        <p:nvSpPr>
          <p:cNvPr id="758" name="Google Shape;758;p80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759" name="Google Shape;759;p80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SUBHEAD</a:t>
            </a:r>
            <a:endParaRPr/>
          </a:p>
        </p:txBody>
      </p:sp>
      <p:sp>
        <p:nvSpPr>
          <p:cNvPr id="760" name="Google Shape;760;p80"/>
          <p:cNvSpPr txBox="1"/>
          <p:nvPr/>
        </p:nvSpPr>
        <p:spPr>
          <a:xfrm>
            <a:off x="7296675" y="2828050"/>
            <a:ext cx="11730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These are clickable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761" name="Google Shape;761;p80"/>
          <p:cNvCxnSpPr>
            <a:stCxn id="760" idx="0"/>
          </p:cNvCxnSpPr>
          <p:nvPr/>
        </p:nvCxnSpPr>
        <p:spPr>
          <a:xfrm flipH="1" rot="10800000">
            <a:off x="7883175" y="2180650"/>
            <a:ext cx="448800" cy="64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2" name="Google Shape;76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38" y="1071074"/>
            <a:ext cx="8845124" cy="450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1"/>
          <p:cNvSpPr txBox="1"/>
          <p:nvPr>
            <p:ph type="title"/>
          </p:nvPr>
        </p:nvSpPr>
        <p:spPr>
          <a:xfrm>
            <a:off x="361475" y="145550"/>
            <a:ext cx="44493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5: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“The Detour”</a:t>
            </a:r>
            <a:endParaRPr sz="2500"/>
          </a:p>
        </p:txBody>
      </p:sp>
      <p:sp>
        <p:nvSpPr>
          <p:cNvPr id="768" name="Google Shape;768;p81"/>
          <p:cNvSpPr txBox="1"/>
          <p:nvPr>
            <p:ph idx="2" type="subTitle"/>
          </p:nvPr>
        </p:nvSpPr>
        <p:spPr>
          <a:xfrm>
            <a:off x="5374249" y="2895800"/>
            <a:ext cx="42369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Teaches me that User Experience and look really matters for these types of products - that’s how you keep people coming back </a:t>
            </a:r>
            <a:endParaRPr/>
          </a:p>
        </p:txBody>
      </p:sp>
      <p:sp>
        <p:nvSpPr>
          <p:cNvPr id="769" name="Google Shape;769;p81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770" name="Google Shape;770;p81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SUBHEAD</a:t>
            </a:r>
            <a:endParaRPr/>
          </a:p>
        </p:txBody>
      </p:sp>
      <p:pic>
        <p:nvPicPr>
          <p:cNvPr id="771" name="Google Shape;77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3720" y="1082705"/>
            <a:ext cx="5729624" cy="385687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1"/>
          <p:cNvSpPr txBox="1"/>
          <p:nvPr>
            <p:ph idx="2" type="subTitle"/>
          </p:nvPr>
        </p:nvSpPr>
        <p:spPr>
          <a:xfrm>
            <a:off x="5254349" y="431325"/>
            <a:ext cx="42369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Mid-semester I decide I am going to start all over and follow the styling of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Sushiman website (3/13/25)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*bad choice*</a:t>
            </a:r>
            <a:endParaRPr/>
          </a:p>
        </p:txBody>
      </p:sp>
      <p:cxnSp>
        <p:nvCxnSpPr>
          <p:cNvPr id="773" name="Google Shape;773;p81"/>
          <p:cNvCxnSpPr/>
          <p:nvPr/>
        </p:nvCxnSpPr>
        <p:spPr>
          <a:xfrm>
            <a:off x="7188875" y="1910025"/>
            <a:ext cx="0" cy="917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2"/>
          <p:cNvSpPr txBox="1"/>
          <p:nvPr>
            <p:ph type="title"/>
          </p:nvPr>
        </p:nvSpPr>
        <p:spPr>
          <a:xfrm>
            <a:off x="266450" y="0"/>
            <a:ext cx="44493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6: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“Redirect”</a:t>
            </a:r>
            <a:endParaRPr sz="2500"/>
          </a:p>
        </p:txBody>
      </p:sp>
      <p:sp>
        <p:nvSpPr>
          <p:cNvPr id="779" name="Google Shape;779;p82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780" name="Google Shape;780;p82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SUBHEAD</a:t>
            </a:r>
            <a:endParaRPr/>
          </a:p>
        </p:txBody>
      </p:sp>
      <p:pic>
        <p:nvPicPr>
          <p:cNvPr id="781" name="Google Shape;7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9250"/>
            <a:ext cx="9144000" cy="4907231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2"/>
          <p:cNvSpPr txBox="1"/>
          <p:nvPr>
            <p:ph idx="3" type="subTitle"/>
          </p:nvPr>
        </p:nvSpPr>
        <p:spPr>
          <a:xfrm>
            <a:off x="4846884" y="477738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Presented in-class 4/21/2025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3"/>
          <p:cNvSpPr txBox="1"/>
          <p:nvPr>
            <p:ph type="title"/>
          </p:nvPr>
        </p:nvSpPr>
        <p:spPr>
          <a:xfrm>
            <a:off x="519750" y="145550"/>
            <a:ext cx="3908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83"/>
          <p:cNvSpPr txBox="1"/>
          <p:nvPr>
            <p:ph idx="1" type="body"/>
          </p:nvPr>
        </p:nvSpPr>
        <p:spPr>
          <a:xfrm>
            <a:off x="519750" y="2142625"/>
            <a:ext cx="3622800" cy="19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83"/>
          <p:cNvSpPr txBox="1"/>
          <p:nvPr>
            <p:ph idx="2" type="subTitle"/>
          </p:nvPr>
        </p:nvSpPr>
        <p:spPr>
          <a:xfrm>
            <a:off x="5473534" y="7244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3"/>
          <p:cNvSpPr txBox="1"/>
          <p:nvPr>
            <p:ph idx="3" type="subTitle"/>
          </p:nvPr>
        </p:nvSpPr>
        <p:spPr>
          <a:xfrm>
            <a:off x="5473534" y="10091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83"/>
          <p:cNvSpPr txBox="1"/>
          <p:nvPr>
            <p:ph idx="4" type="subTitle"/>
          </p:nvPr>
        </p:nvSpPr>
        <p:spPr>
          <a:xfrm>
            <a:off x="5473534" y="15122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3"/>
          <p:cNvSpPr txBox="1"/>
          <p:nvPr>
            <p:ph idx="5" type="subTitle"/>
          </p:nvPr>
        </p:nvSpPr>
        <p:spPr>
          <a:xfrm>
            <a:off x="5473534" y="17969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83"/>
          <p:cNvSpPr txBox="1"/>
          <p:nvPr>
            <p:ph idx="6" type="subTitle"/>
          </p:nvPr>
        </p:nvSpPr>
        <p:spPr>
          <a:xfrm>
            <a:off x="5473534" y="23000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3"/>
          <p:cNvSpPr txBox="1"/>
          <p:nvPr>
            <p:ph idx="7" type="subTitle"/>
          </p:nvPr>
        </p:nvSpPr>
        <p:spPr>
          <a:xfrm>
            <a:off x="5473534" y="25847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83"/>
          <p:cNvSpPr txBox="1"/>
          <p:nvPr>
            <p:ph idx="8" type="subTitle"/>
          </p:nvPr>
        </p:nvSpPr>
        <p:spPr>
          <a:xfrm>
            <a:off x="5473534" y="30878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3"/>
          <p:cNvSpPr txBox="1"/>
          <p:nvPr>
            <p:ph idx="9" type="subTitle"/>
          </p:nvPr>
        </p:nvSpPr>
        <p:spPr>
          <a:xfrm>
            <a:off x="5473534" y="33725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3"/>
          <p:cNvSpPr txBox="1"/>
          <p:nvPr>
            <p:ph idx="13" type="subTitle"/>
          </p:nvPr>
        </p:nvSpPr>
        <p:spPr>
          <a:xfrm>
            <a:off x="5473534" y="38756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83"/>
          <p:cNvSpPr txBox="1"/>
          <p:nvPr>
            <p:ph idx="14" type="subTitle"/>
          </p:nvPr>
        </p:nvSpPr>
        <p:spPr>
          <a:xfrm>
            <a:off x="5473534" y="41603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83"/>
          <p:cNvSpPr txBox="1"/>
          <p:nvPr>
            <p:ph idx="15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3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83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838"/>
            <a:ext cx="9144001" cy="47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>
            <p:ph type="title"/>
          </p:nvPr>
        </p:nvSpPr>
        <p:spPr>
          <a:xfrm>
            <a:off x="519750" y="145550"/>
            <a:ext cx="3908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the big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*actual*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</a:t>
            </a:r>
            <a:endParaRPr/>
          </a:p>
        </p:txBody>
      </p:sp>
      <p:pic>
        <p:nvPicPr>
          <p:cNvPr id="808" name="Google Shape;80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000" y="873113"/>
            <a:ext cx="4411350" cy="248138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84"/>
          <p:cNvSpPr txBox="1"/>
          <p:nvPr/>
        </p:nvSpPr>
        <p:spPr>
          <a:xfrm>
            <a:off x="942150" y="3157675"/>
            <a:ext cx="7621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highlight>
                  <a:schemeClr val="dk2"/>
                </a:highlight>
                <a:latin typeface="Comic Sans MS"/>
                <a:ea typeface="Comic Sans MS"/>
                <a:cs typeface="Comic Sans MS"/>
                <a:sym typeface="Comic Sans MS"/>
              </a:rPr>
              <a:t>We’re on Version 7 now in case you are wondering</a:t>
            </a:r>
            <a:endParaRPr sz="4800">
              <a:solidFill>
                <a:schemeClr val="dk1"/>
              </a:solidFill>
              <a:highlight>
                <a:schemeClr val="dk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5"/>
          <p:cNvSpPr txBox="1"/>
          <p:nvPr>
            <p:ph idx="1" type="subTitle"/>
          </p:nvPr>
        </p:nvSpPr>
        <p:spPr>
          <a:xfrm>
            <a:off x="698675" y="1292550"/>
            <a:ext cx="7746600" cy="25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815" name="Google Shape;815;p85"/>
          <p:cNvSpPr/>
          <p:nvPr/>
        </p:nvSpPr>
        <p:spPr>
          <a:xfrm>
            <a:off x="1425375" y="455625"/>
            <a:ext cx="2008800" cy="1338900"/>
          </a:xfrm>
          <a:prstGeom prst="wedgeRectCallout">
            <a:avLst>
              <a:gd fmla="val -33276" name="adj1"/>
              <a:gd fmla="val 7425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Did I do (1) Full-Stack Web Development? 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16" name="Google Shape;816;p85"/>
          <p:cNvSpPr/>
          <p:nvPr/>
        </p:nvSpPr>
        <p:spPr>
          <a:xfrm>
            <a:off x="3800225" y="3280396"/>
            <a:ext cx="2008800" cy="1338900"/>
          </a:xfrm>
          <a:prstGeom prst="wedgeRectCallout">
            <a:avLst>
              <a:gd fmla="val -33276" name="adj1"/>
              <a:gd fmla="val 7425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Originally wanted (A) A website, (B) Ready for launch, 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(C) Active online, (D) Something to continue working on.</a:t>
            </a:r>
            <a:endParaRPr sz="1300"/>
          </a:p>
        </p:txBody>
      </p:sp>
      <p:sp>
        <p:nvSpPr>
          <p:cNvPr id="817" name="Google Shape;817;p85"/>
          <p:cNvSpPr/>
          <p:nvPr/>
        </p:nvSpPr>
        <p:spPr>
          <a:xfrm>
            <a:off x="560725" y="2344050"/>
            <a:ext cx="1454700" cy="1419300"/>
          </a:xfrm>
          <a:prstGeom prst="foldedCorner">
            <a:avLst>
              <a:gd fmla="val 2756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Did I follow Agile Methodology correctly?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18" name="Google Shape;818;p85"/>
          <p:cNvSpPr/>
          <p:nvPr/>
        </p:nvSpPr>
        <p:spPr>
          <a:xfrm>
            <a:off x="3810300" y="495675"/>
            <a:ext cx="1648800" cy="1582500"/>
          </a:xfrm>
          <a:prstGeom prst="foldedCorner">
            <a:avLst>
              <a:gd fmla="val 2756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Am I (2) Storing Z data?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19" name="Google Shape;819;p85"/>
          <p:cNvSpPr/>
          <p:nvPr/>
        </p:nvSpPr>
        <p:spPr>
          <a:xfrm>
            <a:off x="7492700" y="1500075"/>
            <a:ext cx="1508100" cy="1477800"/>
          </a:xfrm>
          <a:prstGeom prst="foldedCorner">
            <a:avLst>
              <a:gd fmla="val 2756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Did I create as many learning modules as I 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originally scoped out?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20" name="Google Shape;820;p85"/>
          <p:cNvSpPr/>
          <p:nvPr/>
        </p:nvSpPr>
        <p:spPr>
          <a:xfrm>
            <a:off x="5762600" y="191450"/>
            <a:ext cx="2324700" cy="1549500"/>
          </a:xfrm>
          <a:prstGeom prst="wedgeRectCallout">
            <a:avLst>
              <a:gd fmla="val -33276" name="adj1"/>
              <a:gd fmla="val 7425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Did I create some (3) learning modules?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21" name="Google Shape;82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875" y="3156482"/>
            <a:ext cx="1676100" cy="1077493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5"/>
          <p:cNvSpPr txBox="1"/>
          <p:nvPr/>
        </p:nvSpPr>
        <p:spPr>
          <a:xfrm>
            <a:off x="1656675" y="3937525"/>
            <a:ext cx="7621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NO</a:t>
            </a:r>
            <a:endParaRPr sz="4100">
              <a:solidFill>
                <a:schemeClr val="dk1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3" name="Google Shape;823;p85"/>
          <p:cNvSpPr txBox="1"/>
          <p:nvPr/>
        </p:nvSpPr>
        <p:spPr>
          <a:xfrm>
            <a:off x="2444800" y="1136675"/>
            <a:ext cx="10620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✅</a:t>
            </a:r>
            <a:endParaRPr sz="6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24" name="Google Shape;824;p85"/>
          <p:cNvSpPr txBox="1"/>
          <p:nvPr/>
        </p:nvSpPr>
        <p:spPr>
          <a:xfrm>
            <a:off x="3920125" y="1292550"/>
            <a:ext cx="10620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✅</a:t>
            </a:r>
            <a:endParaRPr sz="6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25" name="Google Shape;825;p85"/>
          <p:cNvPicPr preferRelativeResize="0"/>
          <p:nvPr/>
        </p:nvPicPr>
        <p:blipFill rotWithShape="1">
          <a:blip r:embed="rId4">
            <a:alphaModFix/>
          </a:blip>
          <a:srcRect b="16121" l="21953" r="21053" t="16169"/>
          <a:stretch/>
        </p:blipFill>
        <p:spPr>
          <a:xfrm>
            <a:off x="4986022" y="1365275"/>
            <a:ext cx="726254" cy="8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5"/>
          <p:cNvSpPr txBox="1"/>
          <p:nvPr/>
        </p:nvSpPr>
        <p:spPr>
          <a:xfrm>
            <a:off x="6247200" y="1292550"/>
            <a:ext cx="10620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✅</a:t>
            </a:r>
            <a:endParaRPr sz="6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827" name="Google Shape;82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3125" y="2571755"/>
            <a:ext cx="1190874" cy="1786747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5"/>
          <p:cNvSpPr txBox="1"/>
          <p:nvPr/>
        </p:nvSpPr>
        <p:spPr>
          <a:xfrm>
            <a:off x="7953125" y="3763350"/>
            <a:ext cx="7621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dk2"/>
                </a:highlight>
                <a:latin typeface="Comic Sans MS"/>
                <a:ea typeface="Comic Sans MS"/>
                <a:cs typeface="Comic Sans MS"/>
                <a:sym typeface="Comic Sans MS"/>
              </a:rPr>
              <a:t>of scope</a:t>
            </a:r>
            <a:endParaRPr sz="1800">
              <a:solidFill>
                <a:schemeClr val="dk1"/>
              </a:solidFill>
              <a:highlight>
                <a:schemeClr val="dk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29" name="Google Shape;829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2275" y="3316450"/>
            <a:ext cx="2127105" cy="17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5"/>
          <p:cNvSpPr txBox="1"/>
          <p:nvPr/>
        </p:nvSpPr>
        <p:spPr>
          <a:xfrm>
            <a:off x="6063675" y="4646025"/>
            <a:ext cx="76215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dk2"/>
                </a:highlight>
                <a:latin typeface="Comic Sans MS"/>
                <a:ea typeface="Comic Sans MS"/>
                <a:cs typeface="Comic Sans MS"/>
                <a:sym typeface="Comic Sans MS"/>
              </a:rPr>
              <a:t>Life happens </a:t>
            </a:r>
            <a:endParaRPr sz="1800">
              <a:solidFill>
                <a:schemeClr val="dk1"/>
              </a:solidFill>
              <a:highlight>
                <a:schemeClr val="dk2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5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7"/>
          <p:cNvSpPr txBox="1"/>
          <p:nvPr>
            <p:ph type="title"/>
          </p:nvPr>
        </p:nvSpPr>
        <p:spPr>
          <a:xfrm>
            <a:off x="488375" y="208325"/>
            <a:ext cx="35919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“IRL” Timeline</a:t>
            </a:r>
            <a:endParaRPr/>
          </a:p>
        </p:txBody>
      </p:sp>
      <p:sp>
        <p:nvSpPr>
          <p:cNvPr id="841" name="Google Shape;841;p87"/>
          <p:cNvSpPr txBox="1"/>
          <p:nvPr>
            <p:ph idx="3" type="subTitle"/>
          </p:nvPr>
        </p:nvSpPr>
        <p:spPr>
          <a:xfrm rot="5400000">
            <a:off x="-1197025" y="1779150"/>
            <a:ext cx="27402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SCHEDULE AND MILESTONES</a:t>
            </a:r>
            <a:endParaRPr/>
          </a:p>
        </p:txBody>
      </p:sp>
      <p:cxnSp>
        <p:nvCxnSpPr>
          <p:cNvPr id="842" name="Google Shape;842;p87"/>
          <p:cNvCxnSpPr/>
          <p:nvPr/>
        </p:nvCxnSpPr>
        <p:spPr>
          <a:xfrm>
            <a:off x="677825" y="1082675"/>
            <a:ext cx="8124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3" name="Google Shape;843;p87"/>
          <p:cNvSpPr txBox="1"/>
          <p:nvPr/>
        </p:nvSpPr>
        <p:spPr>
          <a:xfrm>
            <a:off x="691350" y="728675"/>
            <a:ext cx="110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Feb 16-21</a:t>
            </a:r>
            <a:endParaRPr sz="1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44" name="Google Shape;844;p87"/>
          <p:cNvGrpSpPr/>
          <p:nvPr/>
        </p:nvGrpSpPr>
        <p:grpSpPr>
          <a:xfrm>
            <a:off x="1788500" y="763075"/>
            <a:ext cx="5963300" cy="4033900"/>
            <a:chOff x="1791500" y="763075"/>
            <a:chExt cx="5963300" cy="4033900"/>
          </a:xfrm>
        </p:grpSpPr>
        <p:cxnSp>
          <p:nvCxnSpPr>
            <p:cNvPr id="845" name="Google Shape;845;p87"/>
            <p:cNvCxnSpPr/>
            <p:nvPr/>
          </p:nvCxnSpPr>
          <p:spPr>
            <a:xfrm>
              <a:off x="1791500" y="785975"/>
              <a:ext cx="0" cy="40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6" name="Google Shape;846;p87"/>
            <p:cNvCxnSpPr/>
            <p:nvPr/>
          </p:nvCxnSpPr>
          <p:spPr>
            <a:xfrm>
              <a:off x="2984160" y="763075"/>
              <a:ext cx="0" cy="40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7" name="Google Shape;847;p87"/>
            <p:cNvCxnSpPr/>
            <p:nvPr/>
          </p:nvCxnSpPr>
          <p:spPr>
            <a:xfrm>
              <a:off x="4176820" y="763075"/>
              <a:ext cx="0" cy="40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8" name="Google Shape;848;p87"/>
            <p:cNvCxnSpPr/>
            <p:nvPr/>
          </p:nvCxnSpPr>
          <p:spPr>
            <a:xfrm>
              <a:off x="5369480" y="763075"/>
              <a:ext cx="0" cy="40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9" name="Google Shape;849;p87"/>
            <p:cNvCxnSpPr/>
            <p:nvPr/>
          </p:nvCxnSpPr>
          <p:spPr>
            <a:xfrm>
              <a:off x="6562140" y="763075"/>
              <a:ext cx="0" cy="40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0" name="Google Shape;850;p87"/>
            <p:cNvCxnSpPr/>
            <p:nvPr/>
          </p:nvCxnSpPr>
          <p:spPr>
            <a:xfrm>
              <a:off x="7754800" y="763075"/>
              <a:ext cx="0" cy="401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1" name="Google Shape;851;p87"/>
          <p:cNvSpPr txBox="1"/>
          <p:nvPr/>
        </p:nvSpPr>
        <p:spPr>
          <a:xfrm>
            <a:off x="1815625" y="728675"/>
            <a:ext cx="114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Feb 24-28</a:t>
            </a:r>
            <a:endParaRPr sz="1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2" name="Google Shape;852;p87"/>
          <p:cNvSpPr txBox="1"/>
          <p:nvPr/>
        </p:nvSpPr>
        <p:spPr>
          <a:xfrm>
            <a:off x="3008238" y="728675"/>
            <a:ext cx="114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Mar 7-14</a:t>
            </a:r>
            <a:endParaRPr sz="1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3" name="Google Shape;853;p87"/>
          <p:cNvSpPr txBox="1"/>
          <p:nvPr/>
        </p:nvSpPr>
        <p:spPr>
          <a:xfrm>
            <a:off x="4200888" y="728675"/>
            <a:ext cx="114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Mar 28-Apr 4</a:t>
            </a:r>
            <a:endParaRPr sz="1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4" name="Google Shape;854;p87"/>
          <p:cNvSpPr txBox="1"/>
          <p:nvPr/>
        </p:nvSpPr>
        <p:spPr>
          <a:xfrm>
            <a:off x="5274790" y="728675"/>
            <a:ext cx="139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Apr 8-Apr 26</a:t>
            </a:r>
            <a:endParaRPr sz="1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5" name="Google Shape;855;p87"/>
          <p:cNvSpPr txBox="1"/>
          <p:nvPr/>
        </p:nvSpPr>
        <p:spPr>
          <a:xfrm>
            <a:off x="6396825" y="728675"/>
            <a:ext cx="139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Apr 27 - May 5 </a:t>
            </a:r>
            <a:endParaRPr sz="1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6" name="Google Shape;856;p87"/>
          <p:cNvSpPr txBox="1"/>
          <p:nvPr/>
        </p:nvSpPr>
        <p:spPr>
          <a:xfrm>
            <a:off x="7790925" y="728675"/>
            <a:ext cx="114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May 5 - 13</a:t>
            </a:r>
            <a:endParaRPr sz="11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57" name="Google Shape;857;p87"/>
          <p:cNvSpPr/>
          <p:nvPr/>
        </p:nvSpPr>
        <p:spPr>
          <a:xfrm rot="5400000">
            <a:off x="2319975" y="-152600"/>
            <a:ext cx="414300" cy="3698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87"/>
          <p:cNvSpPr/>
          <p:nvPr/>
        </p:nvSpPr>
        <p:spPr>
          <a:xfrm rot="5400000">
            <a:off x="6271275" y="1082200"/>
            <a:ext cx="430500" cy="462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7"/>
          <p:cNvSpPr/>
          <p:nvPr/>
        </p:nvSpPr>
        <p:spPr>
          <a:xfrm rot="5400000">
            <a:off x="4532975" y="185050"/>
            <a:ext cx="414300" cy="8123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7"/>
          <p:cNvSpPr txBox="1"/>
          <p:nvPr/>
        </p:nvSpPr>
        <p:spPr>
          <a:xfrm>
            <a:off x="691350" y="1487050"/>
            <a:ext cx="3461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Planning, Research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1" name="Google Shape;861;p87"/>
          <p:cNvSpPr txBox="1"/>
          <p:nvPr/>
        </p:nvSpPr>
        <p:spPr>
          <a:xfrm>
            <a:off x="4174725" y="3186850"/>
            <a:ext cx="3461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Front-end mainly (but a bit of everything)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2" name="Google Shape;862;p87"/>
          <p:cNvSpPr txBox="1"/>
          <p:nvPr/>
        </p:nvSpPr>
        <p:spPr>
          <a:xfrm>
            <a:off x="657175" y="4039600"/>
            <a:ext cx="8042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Work on the project                                                                                                             😭 RIP COMPUTER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3" name="Google Shape;863;p87"/>
          <p:cNvSpPr/>
          <p:nvPr/>
        </p:nvSpPr>
        <p:spPr>
          <a:xfrm rot="5400000">
            <a:off x="5715200" y="793600"/>
            <a:ext cx="414300" cy="3495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87"/>
          <p:cNvSpPr/>
          <p:nvPr/>
        </p:nvSpPr>
        <p:spPr>
          <a:xfrm rot="5400000">
            <a:off x="3963850" y="164050"/>
            <a:ext cx="414300" cy="4754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7"/>
          <p:cNvSpPr txBox="1"/>
          <p:nvPr/>
        </p:nvSpPr>
        <p:spPr>
          <a:xfrm>
            <a:off x="1793800" y="2334100"/>
            <a:ext cx="3461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Back-end mainly (but a bit of everything)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0"/>
          <p:cNvSpPr txBox="1"/>
          <p:nvPr>
            <p:ph idx="1" type="body"/>
          </p:nvPr>
        </p:nvSpPr>
        <p:spPr>
          <a:xfrm>
            <a:off x="2193538" y="4167300"/>
            <a:ext cx="48822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I am documenting the progress made on the Learn Cybersecurity platform.</a:t>
            </a:r>
            <a:endParaRPr/>
          </a:p>
        </p:txBody>
      </p:sp>
      <p:sp>
        <p:nvSpPr>
          <p:cNvPr id="631" name="Google Shape;631;p70"/>
          <p:cNvSpPr txBox="1"/>
          <p:nvPr>
            <p:ph type="title"/>
          </p:nvPr>
        </p:nvSpPr>
        <p:spPr>
          <a:xfrm>
            <a:off x="497038" y="160550"/>
            <a:ext cx="8487300" cy="1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32" name="Google Shape;632;p70" title="IMG_42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950" y="1425026"/>
            <a:ext cx="1616652" cy="21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0"/>
          <p:cNvSpPr txBox="1"/>
          <p:nvPr/>
        </p:nvSpPr>
        <p:spPr>
          <a:xfrm>
            <a:off x="1465400" y="1040425"/>
            <a:ext cx="2789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Project Title 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4" name="Google Shape;634;p70"/>
          <p:cNvSpPr txBox="1"/>
          <p:nvPr/>
        </p:nvSpPr>
        <p:spPr>
          <a:xfrm>
            <a:off x="2943000" y="1040425"/>
            <a:ext cx="2789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Introduction of all team members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5" name="Google Shape;635;p70"/>
          <p:cNvSpPr txBox="1"/>
          <p:nvPr/>
        </p:nvSpPr>
        <p:spPr>
          <a:xfrm>
            <a:off x="6195250" y="1040425"/>
            <a:ext cx="2789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My Inspiration: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6" name="Google Shape;636;p70"/>
          <p:cNvSpPr txBox="1"/>
          <p:nvPr/>
        </p:nvSpPr>
        <p:spPr>
          <a:xfrm>
            <a:off x="5194750" y="2984500"/>
            <a:ext cx="35727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highlight>
                  <a:srgbClr val="F6B26B"/>
                </a:highlight>
                <a:latin typeface="Comic Sans MS"/>
                <a:ea typeface="Comic Sans MS"/>
                <a:cs typeface="Comic Sans MS"/>
                <a:sym typeface="Comic Sans MS"/>
              </a:rPr>
              <a:t>CARSON</a:t>
            </a:r>
            <a:endParaRPr sz="6000">
              <a:solidFill>
                <a:schemeClr val="dk1"/>
              </a:solidFill>
              <a:highlight>
                <a:srgbClr val="F6B26B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37" name="Google Shape;63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500" y="1425026"/>
            <a:ext cx="1976650" cy="17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0"/>
          <p:cNvSpPr txBox="1"/>
          <p:nvPr/>
        </p:nvSpPr>
        <p:spPr>
          <a:xfrm>
            <a:off x="3372500" y="3122250"/>
            <a:ext cx="35727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highlight>
                  <a:schemeClr val="dk2"/>
                </a:highlight>
                <a:latin typeface="Cambria"/>
                <a:ea typeface="Cambria"/>
                <a:cs typeface="Cambria"/>
                <a:sym typeface="Cambria"/>
              </a:rPr>
              <a:t>“TA-DA!”</a:t>
            </a:r>
            <a:endParaRPr sz="3600">
              <a:solidFill>
                <a:schemeClr val="dk1"/>
              </a:solidFill>
              <a:highlight>
                <a:schemeClr val="dk2"/>
              </a:highlight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39" name="Google Shape;639;p70"/>
          <p:cNvSpPr txBox="1"/>
          <p:nvPr/>
        </p:nvSpPr>
        <p:spPr>
          <a:xfrm>
            <a:off x="583400" y="1641950"/>
            <a:ext cx="27891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Lexi’s Cyber </a:t>
            </a:r>
            <a:endParaRPr sz="2100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highlight>
                  <a:schemeClr val="dk2"/>
                </a:highlight>
                <a:latin typeface="Work Sans"/>
                <a:ea typeface="Work Sans"/>
                <a:cs typeface="Work Sans"/>
                <a:sym typeface="Work Sans"/>
              </a:rPr>
              <a:t>Club. The place to learn personal cybersecurity 👍</a:t>
            </a:r>
            <a:endParaRPr sz="2100">
              <a:solidFill>
                <a:schemeClr val="dk1"/>
              </a:solidFill>
              <a:highlight>
                <a:schemeClr val="dk2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8"/>
          <p:cNvSpPr txBox="1"/>
          <p:nvPr>
            <p:ph idx="6" type="subTitle"/>
          </p:nvPr>
        </p:nvSpPr>
        <p:spPr>
          <a:xfrm>
            <a:off x="803400" y="24238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  <a:r>
              <a:rPr lang="en"/>
              <a:t>What we did</a:t>
            </a:r>
            <a:endParaRPr/>
          </a:p>
        </p:txBody>
      </p:sp>
      <p:sp>
        <p:nvSpPr>
          <p:cNvPr id="871" name="Google Shape;871;p88"/>
          <p:cNvSpPr txBox="1"/>
          <p:nvPr>
            <p:ph idx="7" type="subTitle"/>
          </p:nvPr>
        </p:nvSpPr>
        <p:spPr>
          <a:xfrm>
            <a:off x="4977650" y="2700975"/>
            <a:ext cx="3135600" cy="5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872" name="Google Shape;872;p88"/>
          <p:cNvSpPr txBox="1"/>
          <p:nvPr>
            <p:ph idx="8" type="body"/>
          </p:nvPr>
        </p:nvSpPr>
        <p:spPr>
          <a:xfrm>
            <a:off x="784425" y="2802075"/>
            <a:ext cx="3633900" cy="21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have a website!!!!! (thank you to Milk On The Floor)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Two to Three Completed Early Learning Modules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2 Videos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Navigation between pages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Taking in user sign in data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/>
              <a:t>7 Prototype Versions (8 would be great)</a:t>
            </a:r>
            <a:endParaRPr/>
          </a:p>
        </p:txBody>
      </p:sp>
      <p:sp>
        <p:nvSpPr>
          <p:cNvPr id="873" name="Google Shape;873;p88"/>
          <p:cNvSpPr txBox="1"/>
          <p:nvPr>
            <p:ph idx="9" type="body"/>
          </p:nvPr>
        </p:nvSpPr>
        <p:spPr>
          <a:xfrm>
            <a:off x="4977650" y="3247575"/>
            <a:ext cx="3981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to do Full-Stack Web Dev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JavaScript and React 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Connecting a back-end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Using AI some to troubleshoot errors (also the debugger and CNTRL F) 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/>
              <a:t>Cybersecurity things to help in personal life</a:t>
            </a:r>
            <a:endParaRPr/>
          </a:p>
        </p:txBody>
      </p:sp>
      <p:pic>
        <p:nvPicPr>
          <p:cNvPr id="874" name="Google Shape;874;p88" title="IMG_42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600" y="545476"/>
            <a:ext cx="1616652" cy="21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50" y="545476"/>
            <a:ext cx="1976650" cy="17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0102" y="238050"/>
            <a:ext cx="2396175" cy="23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9"/>
          <p:cNvSpPr txBox="1"/>
          <p:nvPr>
            <p:ph idx="1" type="subTitle"/>
          </p:nvPr>
        </p:nvSpPr>
        <p:spPr>
          <a:xfrm>
            <a:off x="698675" y="1292550"/>
            <a:ext cx="7746600" cy="255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Thoughts?</a:t>
            </a:r>
            <a:endParaRPr/>
          </a:p>
        </p:txBody>
      </p:sp>
      <p:sp>
        <p:nvSpPr>
          <p:cNvPr id="882" name="Google Shape;882;p89"/>
          <p:cNvSpPr txBox="1"/>
          <p:nvPr>
            <p:ph idx="2" type="subTitle"/>
          </p:nvPr>
        </p:nvSpPr>
        <p:spPr>
          <a:xfrm rot="5400000">
            <a:off x="-1278175" y="1359275"/>
            <a:ext cx="29025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Reflection and next steps as of 5/13/2025</a:t>
            </a:r>
            <a:endParaRPr/>
          </a:p>
        </p:txBody>
      </p:sp>
      <p:sp>
        <p:nvSpPr>
          <p:cNvPr id="883" name="Google Shape;883;p89"/>
          <p:cNvSpPr/>
          <p:nvPr/>
        </p:nvSpPr>
        <p:spPr>
          <a:xfrm>
            <a:off x="1425375" y="455625"/>
            <a:ext cx="2008800" cy="1338900"/>
          </a:xfrm>
          <a:prstGeom prst="wedgeRectCallout">
            <a:avLst>
              <a:gd fmla="val -33276" name="adj1"/>
              <a:gd fmla="val 7425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The initial work for this project is successfully done! 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4" name="Google Shape;884;p89"/>
          <p:cNvSpPr/>
          <p:nvPr/>
        </p:nvSpPr>
        <p:spPr>
          <a:xfrm>
            <a:off x="3800225" y="3280396"/>
            <a:ext cx="2008800" cy="1338900"/>
          </a:xfrm>
          <a:prstGeom prst="wedgeRectCallout">
            <a:avLst>
              <a:gd fmla="val -33276" name="adj1"/>
              <a:gd fmla="val 7425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I am happier with the design and look of it. Still looks a bit dated (would be nice to get it look a bit tech-y-er).</a:t>
            </a:r>
            <a:endParaRPr sz="1300"/>
          </a:p>
        </p:txBody>
      </p:sp>
      <p:sp>
        <p:nvSpPr>
          <p:cNvPr id="885" name="Google Shape;885;p89"/>
          <p:cNvSpPr/>
          <p:nvPr/>
        </p:nvSpPr>
        <p:spPr>
          <a:xfrm>
            <a:off x="512600" y="2398050"/>
            <a:ext cx="1454700" cy="1529100"/>
          </a:xfrm>
          <a:prstGeom prst="foldedCorner">
            <a:avLst>
              <a:gd fmla="val 2756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Another thing is I would like to update the Blog page to look better.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6" name="Google Shape;886;p89"/>
          <p:cNvSpPr/>
          <p:nvPr/>
        </p:nvSpPr>
        <p:spPr>
          <a:xfrm>
            <a:off x="2132825" y="3503125"/>
            <a:ext cx="1226700" cy="1338900"/>
          </a:xfrm>
          <a:prstGeom prst="foldedCorner">
            <a:avLst>
              <a:gd fmla="val 2756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Adding in more learning modules will be important.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7" name="Google Shape;887;p89"/>
          <p:cNvSpPr/>
          <p:nvPr/>
        </p:nvSpPr>
        <p:spPr>
          <a:xfrm>
            <a:off x="3773988" y="455625"/>
            <a:ext cx="1648800" cy="1582500"/>
          </a:xfrm>
          <a:prstGeom prst="foldedCorner">
            <a:avLst>
              <a:gd fmla="val 2756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73540"/>
                </a:solidFill>
                <a:highlight>
                  <a:srgbClr val="FFFFFF"/>
                </a:highlight>
              </a:rPr>
              <a:t>We have a website that is developed and still able to be developed. I have access through using React, JavaScript, and SQLite. 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8" name="Google Shape;888;p89"/>
          <p:cNvSpPr/>
          <p:nvPr/>
        </p:nvSpPr>
        <p:spPr>
          <a:xfrm>
            <a:off x="6365650" y="3156475"/>
            <a:ext cx="1676100" cy="1829400"/>
          </a:xfrm>
          <a:prstGeom prst="foldedCorner">
            <a:avLst>
              <a:gd fmla="val 2756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 A challenge has been finding a way to do a modern design aesthetic.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89" name="Google Shape;889;p89"/>
          <p:cNvSpPr/>
          <p:nvPr/>
        </p:nvSpPr>
        <p:spPr>
          <a:xfrm>
            <a:off x="7492700" y="1500075"/>
            <a:ext cx="1508100" cy="1477800"/>
          </a:xfrm>
          <a:prstGeom prst="foldedCorner">
            <a:avLst>
              <a:gd fmla="val 2756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The backend and frontend are in communication. 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90" name="Google Shape;890;p89"/>
          <p:cNvSpPr/>
          <p:nvPr/>
        </p:nvSpPr>
        <p:spPr>
          <a:xfrm>
            <a:off x="5762600" y="191450"/>
            <a:ext cx="2324700" cy="1549500"/>
          </a:xfrm>
          <a:prstGeom prst="wedgeRectCallout">
            <a:avLst>
              <a:gd fmla="val -33276" name="adj1"/>
              <a:gd fmla="val 74255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3540"/>
                </a:solidFill>
                <a:highlight>
                  <a:srgbClr val="FFFFFF"/>
                </a:highlight>
              </a:rPr>
              <a:t>I am using VSCode as my IDE. 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90"/>
          <p:cNvSpPr txBox="1"/>
          <p:nvPr>
            <p:ph type="title"/>
          </p:nvPr>
        </p:nvSpPr>
        <p:spPr>
          <a:xfrm>
            <a:off x="942150" y="84350"/>
            <a:ext cx="7930500" cy="18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3600"/>
              <a:t>Scope Management Reflection and </a:t>
            </a:r>
            <a:r>
              <a:rPr lang="en" sz="3600"/>
              <a:t>Next Steps</a:t>
            </a:r>
            <a:endParaRPr sz="3600"/>
          </a:p>
        </p:txBody>
      </p:sp>
      <p:sp>
        <p:nvSpPr>
          <p:cNvPr id="896" name="Google Shape;896;p90"/>
          <p:cNvSpPr txBox="1"/>
          <p:nvPr>
            <p:ph idx="4" type="body"/>
          </p:nvPr>
        </p:nvSpPr>
        <p:spPr>
          <a:xfrm>
            <a:off x="882200" y="1413675"/>
            <a:ext cx="4407000" cy="31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Unbounded"/>
                <a:ea typeface="Unbounded"/>
                <a:cs typeface="Unbounded"/>
                <a:sym typeface="Unbounded"/>
              </a:rPr>
              <a:t>01 Consistent look all over</a:t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Unbounded"/>
                <a:ea typeface="Unbounded"/>
                <a:cs typeface="Unbounded"/>
                <a:sym typeface="Unbounded"/>
              </a:rPr>
              <a:t>02 Store more user data</a:t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</a:t>
            </a:r>
            <a:endParaRPr sz="9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Unbounded"/>
                <a:ea typeface="Unbounded"/>
                <a:cs typeface="Unbounded"/>
                <a:sym typeface="Unbounded"/>
              </a:rPr>
              <a:t>03 Lock Learning Modules</a:t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Unbounded"/>
                <a:ea typeface="Unbounded"/>
                <a:cs typeface="Unbounded"/>
                <a:sym typeface="Unbounded"/>
              </a:rPr>
              <a:t>04 More Advanced</a:t>
            </a:r>
            <a:endParaRPr sz="900"/>
          </a:p>
        </p:txBody>
      </p:sp>
      <p:pic>
        <p:nvPicPr>
          <p:cNvPr id="897" name="Google Shape;89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025" y="1202575"/>
            <a:ext cx="25431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274" y="2805550"/>
            <a:ext cx="2412574" cy="14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863" y="3552813"/>
            <a:ext cx="286702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1"/>
          <p:cNvSpPr txBox="1"/>
          <p:nvPr>
            <p:ph type="title"/>
          </p:nvPr>
        </p:nvSpPr>
        <p:spPr>
          <a:xfrm>
            <a:off x="328350" y="991800"/>
            <a:ext cx="8487300" cy="3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/>
              <a:t>	APPENDIX</a:t>
            </a:r>
            <a:endParaRPr sz="8400"/>
          </a:p>
        </p:txBody>
      </p:sp>
      <p:sp>
        <p:nvSpPr>
          <p:cNvPr id="905" name="Google Shape;905;p91"/>
          <p:cNvSpPr txBox="1"/>
          <p:nvPr>
            <p:ph idx="1" type="subTitle"/>
          </p:nvPr>
        </p:nvSpPr>
        <p:spPr>
          <a:xfrm>
            <a:off x="942150" y="3648600"/>
            <a:ext cx="74445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Cybersecurity: “Lexi’s Cyber Club”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2"/>
          <p:cNvSpPr txBox="1"/>
          <p:nvPr>
            <p:ph type="title"/>
          </p:nvPr>
        </p:nvSpPr>
        <p:spPr>
          <a:xfrm>
            <a:off x="519750" y="145550"/>
            <a:ext cx="3908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for beautifying</a:t>
            </a:r>
            <a:endParaRPr/>
          </a:p>
        </p:txBody>
      </p:sp>
      <p:sp>
        <p:nvSpPr>
          <p:cNvPr id="911" name="Google Shape;911;p92"/>
          <p:cNvSpPr txBox="1"/>
          <p:nvPr>
            <p:ph idx="1" type="body"/>
          </p:nvPr>
        </p:nvSpPr>
        <p:spPr>
          <a:xfrm>
            <a:off x="519750" y="2142625"/>
            <a:ext cx="3622800" cy="19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https://getbootstrap.com/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https://www.sliderrevolution.com/resources/css-cards/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https://materializecss.com/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92"/>
          <p:cNvSpPr txBox="1"/>
          <p:nvPr>
            <p:ph idx="15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2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2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92"/>
          <p:cNvSpPr txBox="1"/>
          <p:nvPr>
            <p:ph type="title"/>
          </p:nvPr>
        </p:nvSpPr>
        <p:spPr>
          <a:xfrm>
            <a:off x="4824150" y="145550"/>
            <a:ext cx="3908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 WITH *MOST*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</a:t>
            </a:r>
            <a:endParaRPr/>
          </a:p>
        </p:txBody>
      </p:sp>
      <p:sp>
        <p:nvSpPr>
          <p:cNvPr id="916" name="Google Shape;916;p92"/>
          <p:cNvSpPr txBox="1"/>
          <p:nvPr/>
        </p:nvSpPr>
        <p:spPr>
          <a:xfrm>
            <a:off x="5158275" y="22564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6"/>
              </a:rPr>
              <a:t>https://github.com/alexisbernt/Cyber-Capstone-2025</a:t>
            </a:r>
            <a:r>
              <a:rPr lang="en" sz="2400">
                <a:solidFill>
                  <a:schemeClr val="dk1"/>
                </a:solidFill>
              </a:rPr>
              <a:t> 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3"/>
          <p:cNvSpPr txBox="1"/>
          <p:nvPr>
            <p:ph type="title"/>
          </p:nvPr>
        </p:nvSpPr>
        <p:spPr>
          <a:xfrm>
            <a:off x="519750" y="145550"/>
            <a:ext cx="3908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Video</a:t>
            </a:r>
            <a:endParaRPr/>
          </a:p>
        </p:txBody>
      </p:sp>
      <p:sp>
        <p:nvSpPr>
          <p:cNvPr id="922" name="Google Shape;922;p93"/>
          <p:cNvSpPr txBox="1"/>
          <p:nvPr>
            <p:ph idx="1" type="body"/>
          </p:nvPr>
        </p:nvSpPr>
        <p:spPr>
          <a:xfrm>
            <a:off x="519750" y="2142625"/>
            <a:ext cx="3622800" cy="19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93"/>
          <p:cNvSpPr txBox="1"/>
          <p:nvPr>
            <p:ph idx="2" type="subTitle"/>
          </p:nvPr>
        </p:nvSpPr>
        <p:spPr>
          <a:xfrm>
            <a:off x="5473534" y="7244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93"/>
          <p:cNvSpPr txBox="1"/>
          <p:nvPr>
            <p:ph idx="3" type="subTitle"/>
          </p:nvPr>
        </p:nvSpPr>
        <p:spPr>
          <a:xfrm>
            <a:off x="5473534" y="10091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3"/>
          <p:cNvSpPr txBox="1"/>
          <p:nvPr>
            <p:ph idx="4" type="subTitle"/>
          </p:nvPr>
        </p:nvSpPr>
        <p:spPr>
          <a:xfrm>
            <a:off x="5473534" y="15122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93"/>
          <p:cNvSpPr txBox="1"/>
          <p:nvPr>
            <p:ph idx="5" type="subTitle"/>
          </p:nvPr>
        </p:nvSpPr>
        <p:spPr>
          <a:xfrm>
            <a:off x="5473534" y="17969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93"/>
          <p:cNvSpPr txBox="1"/>
          <p:nvPr>
            <p:ph idx="6" type="subTitle"/>
          </p:nvPr>
        </p:nvSpPr>
        <p:spPr>
          <a:xfrm>
            <a:off x="5473534" y="23000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3"/>
          <p:cNvSpPr txBox="1"/>
          <p:nvPr>
            <p:ph idx="7" type="subTitle"/>
          </p:nvPr>
        </p:nvSpPr>
        <p:spPr>
          <a:xfrm>
            <a:off x="5473534" y="25847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3"/>
          <p:cNvSpPr txBox="1"/>
          <p:nvPr>
            <p:ph idx="8" type="subTitle"/>
          </p:nvPr>
        </p:nvSpPr>
        <p:spPr>
          <a:xfrm>
            <a:off x="5473534" y="30878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3"/>
          <p:cNvSpPr txBox="1"/>
          <p:nvPr>
            <p:ph idx="9" type="subTitle"/>
          </p:nvPr>
        </p:nvSpPr>
        <p:spPr>
          <a:xfrm>
            <a:off x="5473534" y="33725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3"/>
          <p:cNvSpPr txBox="1"/>
          <p:nvPr>
            <p:ph idx="13" type="subTitle"/>
          </p:nvPr>
        </p:nvSpPr>
        <p:spPr>
          <a:xfrm>
            <a:off x="5473534" y="3875624"/>
            <a:ext cx="3710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3"/>
          <p:cNvSpPr txBox="1"/>
          <p:nvPr>
            <p:ph idx="14" type="subTitle"/>
          </p:nvPr>
        </p:nvSpPr>
        <p:spPr>
          <a:xfrm>
            <a:off x="5473534" y="41603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3"/>
          <p:cNvSpPr txBox="1"/>
          <p:nvPr>
            <p:ph idx="15" type="subTitle"/>
          </p:nvPr>
        </p:nvSpPr>
        <p:spPr>
          <a:xfrm rot="5400000">
            <a:off x="-635125" y="716225"/>
            <a:ext cx="16164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3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3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50" y="0"/>
            <a:ext cx="82129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1"/>
          <p:cNvSpPr txBox="1"/>
          <p:nvPr/>
        </p:nvSpPr>
        <p:spPr>
          <a:xfrm>
            <a:off x="861450" y="236750"/>
            <a:ext cx="5082300" cy="3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F2328"/>
                </a:solidFill>
                <a:highlight>
                  <a:srgbClr val="FFFFFF"/>
                </a:highlight>
              </a:rPr>
              <a:t>Statement of Work (SoW)</a:t>
            </a:r>
            <a:endParaRPr b="1" sz="2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F2328"/>
                </a:solidFill>
                <a:highlight>
                  <a:srgbClr val="FFFFFF"/>
                </a:highlight>
              </a:rPr>
              <a:t>Plotting out what will need to be done (think of this as a blueprint)</a:t>
            </a:r>
            <a:endParaRPr sz="2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2400"/>
              <a:buChar char="●"/>
            </a:pPr>
            <a:r>
              <a:rPr lang="en" sz="2400">
                <a:solidFill>
                  <a:srgbClr val="1F2328"/>
                </a:solidFill>
                <a:highlight>
                  <a:srgbClr val="FFFFFF"/>
                </a:highlight>
              </a:rPr>
              <a:t>Project Objectives and Deliverables: Full-Stack Web Development. Stores data. Learning modules.</a:t>
            </a:r>
            <a:endParaRPr sz="24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646" name="Google Shape;646;p71"/>
          <p:cNvSpPr txBox="1"/>
          <p:nvPr/>
        </p:nvSpPr>
        <p:spPr>
          <a:xfrm>
            <a:off x="0" y="3835550"/>
            <a:ext cx="84543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400"/>
              <a:buChar char="●"/>
            </a:pPr>
            <a:r>
              <a:rPr lang="en" sz="2400">
                <a:solidFill>
                  <a:srgbClr val="1F2328"/>
                </a:solidFill>
                <a:highlight>
                  <a:srgbClr val="FFFFFF"/>
                </a:highlight>
              </a:rPr>
              <a:t>What are the most important features (1) Having a website up and working (2) Having content on the website</a:t>
            </a:r>
            <a:endParaRPr sz="2400">
              <a:solidFill>
                <a:srgbClr val="1F2328"/>
              </a:solidFill>
              <a:highlight>
                <a:srgbClr val="FFFFFF"/>
              </a:highlight>
            </a:endParaRPr>
          </a:p>
        </p:txBody>
      </p:sp>
      <p:sp>
        <p:nvSpPr>
          <p:cNvPr id="647" name="Google Shape;647;p71"/>
          <p:cNvSpPr txBox="1"/>
          <p:nvPr/>
        </p:nvSpPr>
        <p:spPr>
          <a:xfrm>
            <a:off x="6778200" y="3047375"/>
            <a:ext cx="10620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✅</a:t>
            </a:r>
            <a:endParaRPr sz="6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8" name="Google Shape;648;p71"/>
          <p:cNvSpPr txBox="1"/>
          <p:nvPr/>
        </p:nvSpPr>
        <p:spPr>
          <a:xfrm>
            <a:off x="3269225" y="4098175"/>
            <a:ext cx="10620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✅</a:t>
            </a:r>
            <a:endParaRPr sz="6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2"/>
          <p:cNvSpPr txBox="1"/>
          <p:nvPr>
            <p:ph type="title"/>
          </p:nvPr>
        </p:nvSpPr>
        <p:spPr>
          <a:xfrm>
            <a:off x="488375" y="208325"/>
            <a:ext cx="35919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SOW Development Process</a:t>
            </a:r>
            <a:endParaRPr/>
          </a:p>
        </p:txBody>
      </p:sp>
      <p:sp>
        <p:nvSpPr>
          <p:cNvPr id="654" name="Google Shape;654;p72"/>
          <p:cNvSpPr txBox="1"/>
          <p:nvPr>
            <p:ph idx="22" type="subTitle"/>
          </p:nvPr>
        </p:nvSpPr>
        <p:spPr>
          <a:xfrm>
            <a:off x="4059250" y="287450"/>
            <a:ext cx="1429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Full-Stack Web Development. </a:t>
            </a:r>
            <a:endParaRPr sz="1400"/>
          </a:p>
        </p:txBody>
      </p:sp>
      <p:sp>
        <p:nvSpPr>
          <p:cNvPr id="655" name="Google Shape;655;p72"/>
          <p:cNvSpPr txBox="1"/>
          <p:nvPr>
            <p:ph idx="22" type="subTitle"/>
          </p:nvPr>
        </p:nvSpPr>
        <p:spPr>
          <a:xfrm>
            <a:off x="7873175" y="1999500"/>
            <a:ext cx="1429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Storage</a:t>
            </a:r>
            <a:endParaRPr sz="1400"/>
          </a:p>
        </p:txBody>
      </p:sp>
      <p:sp>
        <p:nvSpPr>
          <p:cNvPr id="656" name="Google Shape;656;p72"/>
          <p:cNvSpPr txBox="1"/>
          <p:nvPr>
            <p:ph idx="22" type="subTitle"/>
          </p:nvPr>
        </p:nvSpPr>
        <p:spPr>
          <a:xfrm>
            <a:off x="4059250" y="4557725"/>
            <a:ext cx="20043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Learning Modules</a:t>
            </a:r>
            <a:endParaRPr sz="1400"/>
          </a:p>
        </p:txBody>
      </p:sp>
      <p:sp>
        <p:nvSpPr>
          <p:cNvPr id="657" name="Google Shape;657;p72"/>
          <p:cNvSpPr txBox="1"/>
          <p:nvPr>
            <p:ph idx="22" type="subTitle"/>
          </p:nvPr>
        </p:nvSpPr>
        <p:spPr>
          <a:xfrm>
            <a:off x="488375" y="1999500"/>
            <a:ext cx="1882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Iterative Process</a:t>
            </a:r>
            <a:endParaRPr sz="1400"/>
          </a:p>
        </p:txBody>
      </p:sp>
      <p:sp>
        <p:nvSpPr>
          <p:cNvPr id="658" name="Google Shape;658;p72"/>
          <p:cNvSpPr txBox="1"/>
          <p:nvPr>
            <p:ph idx="22" type="subTitle"/>
          </p:nvPr>
        </p:nvSpPr>
        <p:spPr>
          <a:xfrm>
            <a:off x="4191975" y="2324700"/>
            <a:ext cx="14292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Deliverables </a:t>
            </a: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</a:t>
            </a:r>
            <a:endParaRPr b="1" sz="1400"/>
          </a:p>
        </p:txBody>
      </p:sp>
      <p:pic>
        <p:nvPicPr>
          <p:cNvPr id="659" name="Google Shape;6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562" y="2770925"/>
            <a:ext cx="2372574" cy="23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72"/>
          <p:cNvSpPr txBox="1"/>
          <p:nvPr/>
        </p:nvSpPr>
        <p:spPr>
          <a:xfrm>
            <a:off x="1970100" y="955663"/>
            <a:ext cx="28617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Program, design, research online, redo</a:t>
            </a:r>
            <a:endParaRPr b="1" sz="2200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1" name="Google Shape;66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092" y="208325"/>
            <a:ext cx="1772162" cy="218197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2"/>
          <p:cNvSpPr txBox="1"/>
          <p:nvPr/>
        </p:nvSpPr>
        <p:spPr>
          <a:xfrm>
            <a:off x="5621175" y="3256738"/>
            <a:ext cx="28617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Research, find tools, write, create a game, maybe create a video</a:t>
            </a:r>
            <a:endParaRPr b="1" sz="22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3"/>
          <p:cNvSpPr/>
          <p:nvPr/>
        </p:nvSpPr>
        <p:spPr>
          <a:xfrm>
            <a:off x="5889475" y="280450"/>
            <a:ext cx="1441450" cy="4630700"/>
          </a:xfrm>
          <a:custGeom>
            <a:rect b="b" l="l" r="r" t="t"/>
            <a:pathLst>
              <a:path extrusionOk="0" h="185228" w="57658">
                <a:moveTo>
                  <a:pt x="0" y="0"/>
                </a:moveTo>
                <a:cubicBezTo>
                  <a:pt x="9609" y="15479"/>
                  <a:pt x="57612" y="62004"/>
                  <a:pt x="57655" y="92875"/>
                </a:cubicBezTo>
                <a:cubicBezTo>
                  <a:pt x="57699" y="123746"/>
                  <a:pt x="9827" y="169836"/>
                  <a:pt x="261" y="185228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68" name="Google Shape;668;p73"/>
          <p:cNvCxnSpPr/>
          <p:nvPr/>
        </p:nvCxnSpPr>
        <p:spPr>
          <a:xfrm>
            <a:off x="4226325" y="1241250"/>
            <a:ext cx="0" cy="266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73"/>
          <p:cNvSpPr/>
          <p:nvPr/>
        </p:nvSpPr>
        <p:spPr>
          <a:xfrm>
            <a:off x="4896625" y="-254375"/>
            <a:ext cx="1973400" cy="1112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Front-end 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(JavaScript React)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0" name="Google Shape;670;p73"/>
          <p:cNvSpPr/>
          <p:nvPr/>
        </p:nvSpPr>
        <p:spPr>
          <a:xfrm>
            <a:off x="5777456" y="849467"/>
            <a:ext cx="1973400" cy="1112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System Design (UI/UX, Database, API [request and response])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1" name="Google Shape;671;p73"/>
          <p:cNvSpPr/>
          <p:nvPr/>
        </p:nvSpPr>
        <p:spPr>
          <a:xfrm>
            <a:off x="6294787" y="2031575"/>
            <a:ext cx="1973400" cy="1112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Gathering Requirements and Analysis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2" name="Google Shape;672;p73"/>
          <p:cNvSpPr/>
          <p:nvPr/>
        </p:nvSpPr>
        <p:spPr>
          <a:xfrm>
            <a:off x="5777456" y="3213683"/>
            <a:ext cx="1973400" cy="1112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Testing, Deployment, 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Maintenance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Testing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3" name="Google Shape;673;p73"/>
          <p:cNvSpPr/>
          <p:nvPr/>
        </p:nvSpPr>
        <p:spPr>
          <a:xfrm>
            <a:off x="4896625" y="4317525"/>
            <a:ext cx="1973400" cy="1112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Back-end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(Node JS)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74" name="Google Shape;674;p73"/>
          <p:cNvSpPr/>
          <p:nvPr/>
        </p:nvSpPr>
        <p:spPr>
          <a:xfrm>
            <a:off x="1235800" y="1923198"/>
            <a:ext cx="1793400" cy="1345200"/>
          </a:xfrm>
          <a:prstGeom prst="parallelogram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Full-Stack </a:t>
            </a:r>
            <a:endParaRPr sz="110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Web Dev</a:t>
            </a:r>
            <a:endParaRPr sz="110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cxnSp>
        <p:nvCxnSpPr>
          <p:cNvPr id="675" name="Google Shape;675;p73"/>
          <p:cNvCxnSpPr>
            <a:stCxn id="674" idx="2"/>
            <a:endCxn id="671" idx="2"/>
          </p:cNvCxnSpPr>
          <p:nvPr/>
        </p:nvCxnSpPr>
        <p:spPr>
          <a:xfrm flipH="1" rot="10800000">
            <a:off x="2861050" y="2587698"/>
            <a:ext cx="3433800" cy="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73"/>
          <p:cNvSpPr/>
          <p:nvPr/>
        </p:nvSpPr>
        <p:spPr>
          <a:xfrm>
            <a:off x="3626936" y="1915025"/>
            <a:ext cx="1552800" cy="1345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Website / </a:t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Web Application</a:t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77" name="Google Shape;677;p73"/>
          <p:cNvSpPr/>
          <p:nvPr/>
        </p:nvSpPr>
        <p:spPr>
          <a:xfrm>
            <a:off x="3100036" y="295475"/>
            <a:ext cx="1552800" cy="1345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Front-end</a:t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78" name="Google Shape;678;p73"/>
          <p:cNvSpPr/>
          <p:nvPr/>
        </p:nvSpPr>
        <p:spPr>
          <a:xfrm>
            <a:off x="3100036" y="3536875"/>
            <a:ext cx="1552800" cy="13452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Back-end</a:t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79" name="Google Shape;679;p73"/>
          <p:cNvSpPr txBox="1"/>
          <p:nvPr>
            <p:ph idx="1" type="subTitle"/>
          </p:nvPr>
        </p:nvSpPr>
        <p:spPr>
          <a:xfrm rot="5400000">
            <a:off x="-1249375" y="1330475"/>
            <a:ext cx="28449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OVERALL SDLC FLOWCHART</a:t>
            </a:r>
            <a:endParaRPr/>
          </a:p>
        </p:txBody>
      </p:sp>
      <p:sp>
        <p:nvSpPr>
          <p:cNvPr id="680" name="Google Shape;680;p73"/>
          <p:cNvSpPr txBox="1"/>
          <p:nvPr>
            <p:ph idx="2" type="subTitle"/>
          </p:nvPr>
        </p:nvSpPr>
        <p:spPr>
          <a:xfrm rot="5400000">
            <a:off x="-591475" y="449325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AGIL</a:t>
            </a:r>
            <a:r>
              <a:rPr lang="en"/>
              <a:t>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4"/>
          <p:cNvSpPr txBox="1"/>
          <p:nvPr>
            <p:ph idx="1" type="subTitle"/>
          </p:nvPr>
        </p:nvSpPr>
        <p:spPr>
          <a:xfrm rot="5400000">
            <a:off x="-1471525" y="1552625"/>
            <a:ext cx="32892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200">
                <a:solidFill>
                  <a:srgbClr val="27354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WBS/Information Architecture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86" name="Google Shape;686;p74"/>
          <p:cNvSpPr txBox="1"/>
          <p:nvPr>
            <p:ph idx="4" type="subTitle"/>
          </p:nvPr>
        </p:nvSpPr>
        <p:spPr>
          <a:xfrm>
            <a:off x="1087400" y="0"/>
            <a:ext cx="28074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Information Architecture</a:t>
            </a:r>
            <a:endParaRPr/>
          </a:p>
        </p:txBody>
      </p:sp>
      <p:sp>
        <p:nvSpPr>
          <p:cNvPr id="687" name="Google Shape;687;p74"/>
          <p:cNvSpPr txBox="1"/>
          <p:nvPr>
            <p:ph idx="5" type="body"/>
          </p:nvPr>
        </p:nvSpPr>
        <p:spPr>
          <a:xfrm>
            <a:off x="1062075" y="785275"/>
            <a:ext cx="22635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organization of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Full Stack = (Front-end + Back-end) + [OTHER]</a:t>
            </a:r>
            <a:endParaRPr/>
          </a:p>
        </p:txBody>
      </p:sp>
      <p:cxnSp>
        <p:nvCxnSpPr>
          <p:cNvPr id="688" name="Google Shape;688;p74"/>
          <p:cNvCxnSpPr>
            <a:stCxn id="689" idx="1"/>
          </p:cNvCxnSpPr>
          <p:nvPr/>
        </p:nvCxnSpPr>
        <p:spPr>
          <a:xfrm rot="10800000">
            <a:off x="6951537" y="3637259"/>
            <a:ext cx="319200" cy="235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74"/>
          <p:cNvCxnSpPr>
            <a:endCxn id="691" idx="5"/>
          </p:cNvCxnSpPr>
          <p:nvPr/>
        </p:nvCxnSpPr>
        <p:spPr>
          <a:xfrm flipH="1">
            <a:off x="5244064" y="3566159"/>
            <a:ext cx="375900" cy="306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74"/>
          <p:cNvCxnSpPr/>
          <p:nvPr/>
        </p:nvCxnSpPr>
        <p:spPr>
          <a:xfrm flipH="1" rot="10800000">
            <a:off x="7122392" y="2542319"/>
            <a:ext cx="512700" cy="292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74"/>
          <p:cNvCxnSpPr>
            <a:stCxn id="694" idx="0"/>
          </p:cNvCxnSpPr>
          <p:nvPr/>
        </p:nvCxnSpPr>
        <p:spPr>
          <a:xfrm rot="10800000">
            <a:off x="6257427" y="1132818"/>
            <a:ext cx="0" cy="921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74"/>
          <p:cNvSpPr/>
          <p:nvPr/>
        </p:nvSpPr>
        <p:spPr>
          <a:xfrm>
            <a:off x="5316927" y="2054118"/>
            <a:ext cx="1881000" cy="188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FULL STACK WEB DEVELOPMENT</a:t>
            </a:r>
            <a:endParaRPr sz="90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695" name="Google Shape;695;p74"/>
          <p:cNvSpPr/>
          <p:nvPr/>
        </p:nvSpPr>
        <p:spPr>
          <a:xfrm>
            <a:off x="5587437" y="511738"/>
            <a:ext cx="1339800" cy="11613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REACT</a:t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96" name="Google Shape;696;p74"/>
          <p:cNvSpPr/>
          <p:nvPr/>
        </p:nvSpPr>
        <p:spPr>
          <a:xfrm>
            <a:off x="7238312" y="1512288"/>
            <a:ext cx="1356300" cy="1356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MONGO DB</a:t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91" name="Google Shape;691;p74"/>
          <p:cNvSpPr/>
          <p:nvPr/>
        </p:nvSpPr>
        <p:spPr>
          <a:xfrm>
            <a:off x="3952565" y="3404159"/>
            <a:ext cx="1291500" cy="1227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NODE JS </a:t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689" name="Google Shape;689;p74"/>
          <p:cNvSpPr/>
          <p:nvPr/>
        </p:nvSpPr>
        <p:spPr>
          <a:xfrm>
            <a:off x="7270736" y="3404159"/>
            <a:ext cx="1291500" cy="12276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SQLite</a:t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697" name="Google Shape;697;p74"/>
          <p:cNvCxnSpPr/>
          <p:nvPr/>
        </p:nvCxnSpPr>
        <p:spPr>
          <a:xfrm rot="10800000">
            <a:off x="4907767" y="2513929"/>
            <a:ext cx="555600" cy="285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74"/>
          <p:cNvSpPr/>
          <p:nvPr/>
        </p:nvSpPr>
        <p:spPr>
          <a:xfrm>
            <a:off x="3920124" y="1512276"/>
            <a:ext cx="1356300" cy="1356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JAVASCRIPT &amp; CSS</a:t>
            </a:r>
            <a:endParaRPr sz="90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699" name="Google Shape;6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25" y="1957900"/>
            <a:ext cx="2080399" cy="312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5"/>
          <p:cNvSpPr txBox="1"/>
          <p:nvPr>
            <p:ph type="title"/>
          </p:nvPr>
        </p:nvSpPr>
        <p:spPr>
          <a:xfrm>
            <a:off x="328350" y="991800"/>
            <a:ext cx="8487300" cy="31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0"/>
              <a:t>Deliverables Demo</a:t>
            </a:r>
            <a:endParaRPr sz="8400"/>
          </a:p>
        </p:txBody>
      </p:sp>
      <p:sp>
        <p:nvSpPr>
          <p:cNvPr id="705" name="Google Shape;705;p75"/>
          <p:cNvSpPr txBox="1"/>
          <p:nvPr>
            <p:ph idx="1" type="subTitle"/>
          </p:nvPr>
        </p:nvSpPr>
        <p:spPr>
          <a:xfrm>
            <a:off x="942150" y="3648600"/>
            <a:ext cx="74445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Cybersecurity: “Lexi’s Cyber Club”</a:t>
            </a:r>
            <a:endParaRPr/>
          </a:p>
        </p:txBody>
      </p:sp>
      <p:sp>
        <p:nvSpPr>
          <p:cNvPr id="706" name="Google Shape;706;p75"/>
          <p:cNvSpPr txBox="1"/>
          <p:nvPr/>
        </p:nvSpPr>
        <p:spPr>
          <a:xfrm>
            <a:off x="236675" y="559950"/>
            <a:ext cx="89073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highlight>
                  <a:srgbClr val="F6B26B"/>
                </a:highlight>
                <a:latin typeface="Comic Sans MS"/>
                <a:ea typeface="Comic Sans MS"/>
                <a:cs typeface="Comic Sans MS"/>
                <a:sym typeface="Comic Sans MS"/>
              </a:rPr>
              <a:t>CARSON  says “go fast”</a:t>
            </a:r>
            <a:endParaRPr sz="6000">
              <a:solidFill>
                <a:schemeClr val="dk1"/>
              </a:solidFill>
              <a:highlight>
                <a:srgbClr val="F6B26B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6"/>
          <p:cNvSpPr txBox="1"/>
          <p:nvPr>
            <p:ph type="title"/>
          </p:nvPr>
        </p:nvSpPr>
        <p:spPr>
          <a:xfrm>
            <a:off x="519750" y="145550"/>
            <a:ext cx="3908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Design</a:t>
            </a:r>
            <a:endParaRPr/>
          </a:p>
        </p:txBody>
      </p:sp>
      <p:sp>
        <p:nvSpPr>
          <p:cNvPr id="712" name="Google Shape;712;p76"/>
          <p:cNvSpPr txBox="1"/>
          <p:nvPr>
            <p:ph idx="2" type="subTitle"/>
          </p:nvPr>
        </p:nvSpPr>
        <p:spPr>
          <a:xfrm>
            <a:off x="4795099" y="0"/>
            <a:ext cx="42369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initial design</a:t>
            </a:r>
            <a:endParaRPr/>
          </a:p>
        </p:txBody>
      </p:sp>
      <p:sp>
        <p:nvSpPr>
          <p:cNvPr id="713" name="Google Shape;713;p76"/>
          <p:cNvSpPr txBox="1"/>
          <p:nvPr>
            <p:ph idx="3" type="subTitle"/>
          </p:nvPr>
        </p:nvSpPr>
        <p:spPr>
          <a:xfrm>
            <a:off x="4936734" y="30462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Done in Google Draw</a:t>
            </a:r>
            <a:endParaRPr sz="1300"/>
          </a:p>
        </p:txBody>
      </p:sp>
      <p:pic>
        <p:nvPicPr>
          <p:cNvPr id="714" name="Google Shape;7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63" y="744725"/>
            <a:ext cx="6857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7"/>
          <p:cNvSpPr txBox="1"/>
          <p:nvPr>
            <p:ph type="title"/>
          </p:nvPr>
        </p:nvSpPr>
        <p:spPr>
          <a:xfrm>
            <a:off x="519750" y="145550"/>
            <a:ext cx="39081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Bones”</a:t>
            </a:r>
            <a:endParaRPr/>
          </a:p>
        </p:txBody>
      </p:sp>
      <p:sp>
        <p:nvSpPr>
          <p:cNvPr id="720" name="Google Shape;720;p77"/>
          <p:cNvSpPr txBox="1"/>
          <p:nvPr>
            <p:ph idx="2" type="subTitle"/>
          </p:nvPr>
        </p:nvSpPr>
        <p:spPr>
          <a:xfrm>
            <a:off x="4825174" y="145550"/>
            <a:ext cx="42369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outline of a MVP</a:t>
            </a:r>
            <a:endParaRPr/>
          </a:p>
        </p:txBody>
      </p:sp>
      <p:sp>
        <p:nvSpPr>
          <p:cNvPr id="721" name="Google Shape;721;p77"/>
          <p:cNvSpPr txBox="1"/>
          <p:nvPr>
            <p:ph idx="3" type="subTitle"/>
          </p:nvPr>
        </p:nvSpPr>
        <p:spPr>
          <a:xfrm>
            <a:off x="4966809" y="450175"/>
            <a:ext cx="3622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Done (WITHOUT CONTENT) on 2/7/25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Runs on GitHub pages</a:t>
            </a:r>
            <a:endParaRPr sz="1300"/>
          </a:p>
        </p:txBody>
      </p:sp>
      <p:sp>
        <p:nvSpPr>
          <p:cNvPr id="722" name="Google Shape;722;p77"/>
          <p:cNvSpPr txBox="1"/>
          <p:nvPr>
            <p:ph idx="16" type="subTitle"/>
          </p:nvPr>
        </p:nvSpPr>
        <p:spPr>
          <a:xfrm rot="5400000">
            <a:off x="-591025" y="4140400"/>
            <a:ext cx="15291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</a:t>
            </a:r>
            <a:endParaRPr/>
          </a:p>
        </p:txBody>
      </p:sp>
      <p:sp>
        <p:nvSpPr>
          <p:cNvPr id="723" name="Google Shape;723;p77"/>
          <p:cNvSpPr txBox="1"/>
          <p:nvPr>
            <p:ph idx="17" type="subTitle"/>
          </p:nvPr>
        </p:nvSpPr>
        <p:spPr>
          <a:xfrm rot="5400000">
            <a:off x="-578575" y="2397750"/>
            <a:ext cx="1503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SUBHEAD</a:t>
            </a:r>
            <a:endParaRPr/>
          </a:p>
        </p:txBody>
      </p:sp>
      <p:pic>
        <p:nvPicPr>
          <p:cNvPr id="724" name="Google Shape;72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5" y="1296675"/>
            <a:ext cx="9144000" cy="39079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77"/>
          <p:cNvCxnSpPr/>
          <p:nvPr/>
        </p:nvCxnSpPr>
        <p:spPr>
          <a:xfrm flipH="1">
            <a:off x="5605575" y="2195750"/>
            <a:ext cx="1052700" cy="451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77"/>
          <p:cNvSpPr txBox="1"/>
          <p:nvPr/>
        </p:nvSpPr>
        <p:spPr>
          <a:xfrm>
            <a:off x="6658275" y="1820100"/>
            <a:ext cx="11730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These are clickable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orkshop Facilitation">
  <a:themeElements>
    <a:clrScheme name="Simple Light">
      <a:dk1>
        <a:srgbClr val="000000"/>
      </a:dk1>
      <a:lt1>
        <a:srgbClr val="E02D00"/>
      </a:lt1>
      <a:dk2>
        <a:srgbClr val="FCFCFC"/>
      </a:dk2>
      <a:lt2>
        <a:srgbClr val="909090"/>
      </a:lt2>
      <a:accent1>
        <a:srgbClr val="F1F55A"/>
      </a:accent1>
      <a:accent2>
        <a:srgbClr val="F8920A"/>
      </a:accent2>
      <a:accent3>
        <a:srgbClr val="D15E00"/>
      </a:accent3>
      <a:accent4>
        <a:srgbClr val="FFC9B5"/>
      </a:accent4>
      <a:accent5>
        <a:srgbClr val="B7CCA9"/>
      </a:accent5>
      <a:accent6>
        <a:srgbClr val="D5C5C8"/>
      </a:accent6>
      <a:hlink>
        <a:srgbClr val="E02D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